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4_0.xml" ContentType="application/vnd.ms-powerpoint.comments+xml"/>
  <Override PartName="/ppt/notesSlides/notesSlide6.xml" ContentType="application/vnd.openxmlformats-officedocument.presentationml.notesSlide+xml"/>
  <Override PartName="/ppt/comments/modernComment_1B9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0_0.xml" ContentType="application/vnd.ms-powerpoint.comments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comments/modernComment_135_78F18830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modernComment_151_F9F46FBA.xml" ContentType="application/vnd.ms-powerpoint.comment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4"/>
    <p:sldMasterId id="2147483731" r:id="rId5"/>
    <p:sldMasterId id="2147483690" r:id="rId6"/>
  </p:sldMasterIdLst>
  <p:notesMasterIdLst>
    <p:notesMasterId r:id="rId94"/>
  </p:notesMasterIdLst>
  <p:sldIdLst>
    <p:sldId id="332" r:id="rId7"/>
    <p:sldId id="257" r:id="rId8"/>
    <p:sldId id="258" r:id="rId9"/>
    <p:sldId id="259" r:id="rId10"/>
    <p:sldId id="260" r:id="rId11"/>
    <p:sldId id="441" r:id="rId12"/>
    <p:sldId id="262" r:id="rId13"/>
    <p:sldId id="363" r:id="rId14"/>
    <p:sldId id="368" r:id="rId15"/>
    <p:sldId id="461" r:id="rId16"/>
    <p:sldId id="462" r:id="rId17"/>
    <p:sldId id="484" r:id="rId18"/>
    <p:sldId id="463" r:id="rId19"/>
    <p:sldId id="292" r:id="rId20"/>
    <p:sldId id="267" r:id="rId21"/>
    <p:sldId id="270" r:id="rId22"/>
    <p:sldId id="289" r:id="rId23"/>
    <p:sldId id="290" r:id="rId24"/>
    <p:sldId id="304" r:id="rId25"/>
    <p:sldId id="499" r:id="rId26"/>
    <p:sldId id="500" r:id="rId27"/>
    <p:sldId id="470" r:id="rId28"/>
    <p:sldId id="309" r:id="rId29"/>
    <p:sldId id="338" r:id="rId30"/>
    <p:sldId id="477" r:id="rId31"/>
    <p:sldId id="501" r:id="rId32"/>
    <p:sldId id="369" r:id="rId33"/>
    <p:sldId id="510" r:id="rId34"/>
    <p:sldId id="362" r:id="rId35"/>
    <p:sldId id="488" r:id="rId36"/>
    <p:sldId id="490" r:id="rId37"/>
    <p:sldId id="489" r:id="rId38"/>
    <p:sldId id="364" r:id="rId39"/>
    <p:sldId id="516" r:id="rId40"/>
    <p:sldId id="365" r:id="rId41"/>
    <p:sldId id="487" r:id="rId42"/>
    <p:sldId id="502" r:id="rId43"/>
    <p:sldId id="492" r:id="rId44"/>
    <p:sldId id="493" r:id="rId45"/>
    <p:sldId id="515" r:id="rId46"/>
    <p:sldId id="519" r:id="rId47"/>
    <p:sldId id="530" r:id="rId48"/>
    <p:sldId id="524" r:id="rId49"/>
    <p:sldId id="505" r:id="rId50"/>
    <p:sldId id="498" r:id="rId51"/>
    <p:sldId id="366" r:id="rId52"/>
    <p:sldId id="508" r:id="rId53"/>
    <p:sldId id="503" r:id="rId54"/>
    <p:sldId id="504" r:id="rId55"/>
    <p:sldId id="523" r:id="rId56"/>
    <p:sldId id="522" r:id="rId57"/>
    <p:sldId id="517" r:id="rId58"/>
    <p:sldId id="525" r:id="rId59"/>
    <p:sldId id="297" r:id="rId60"/>
    <p:sldId id="506" r:id="rId61"/>
    <p:sldId id="478" r:id="rId62"/>
    <p:sldId id="511" r:id="rId63"/>
    <p:sldId id="496" r:id="rId64"/>
    <p:sldId id="512" r:id="rId65"/>
    <p:sldId id="520" r:id="rId66"/>
    <p:sldId id="521" r:id="rId67"/>
    <p:sldId id="528" r:id="rId68"/>
    <p:sldId id="529" r:id="rId69"/>
    <p:sldId id="474" r:id="rId70"/>
    <p:sldId id="526" r:id="rId71"/>
    <p:sldId id="507" r:id="rId72"/>
    <p:sldId id="476" r:id="rId73"/>
    <p:sldId id="531" r:id="rId74"/>
    <p:sldId id="485" r:id="rId75"/>
    <p:sldId id="509" r:id="rId76"/>
    <p:sldId id="360" r:id="rId77"/>
    <p:sldId id="359" r:id="rId78"/>
    <p:sldId id="527" r:id="rId79"/>
    <p:sldId id="513" r:id="rId80"/>
    <p:sldId id="337" r:id="rId81"/>
    <p:sldId id="336" r:id="rId82"/>
    <p:sldId id="349" r:id="rId83"/>
    <p:sldId id="347" r:id="rId84"/>
    <p:sldId id="348" r:id="rId85"/>
    <p:sldId id="352" r:id="rId86"/>
    <p:sldId id="351" r:id="rId87"/>
    <p:sldId id="326" r:id="rId88"/>
    <p:sldId id="327" r:id="rId89"/>
    <p:sldId id="315" r:id="rId90"/>
    <p:sldId id="330" r:id="rId91"/>
    <p:sldId id="307" r:id="rId92"/>
    <p:sldId id="331" r:id="rId93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95"/>
      <p:bold r:id="rId96"/>
      <p:italic r:id="rId97"/>
      <p:boldItalic r:id="rId98"/>
    </p:embeddedFont>
    <p:embeddedFont>
      <p:font typeface="Proxima Nova" panose="020B0604020202020204" charset="0"/>
      <p:regular r:id="rId99"/>
      <p:bold r:id="rId100"/>
      <p:italic r:id="rId101"/>
      <p:boldItalic r:id="rId102"/>
    </p:embeddedFont>
    <p:embeddedFont>
      <p:font typeface="Proxima Nova Semibold" panose="020B0604020202020204" charset="0"/>
      <p:regular r:id="rId103"/>
      <p:bold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19" roundtripDataSignature="AMtx7mi/Vly1StnH1Lxro8SCE9vMiJx9r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925E0C-629D-2D14-9F1F-A5C5F4EBFD33}" name="Martens Isabaut" initials="MI" userId="S::isabaut.martens@vlaanderen.be::e09322b7-9ba5-4ec2-b519-a79663da6881" providerId="AD"/>
  <p188:author id="{3AF13A2D-A9CC-9570-C0C9-D5AFDC31C8D3}" name="Eva Robbrecht" initials="ER" userId="S::eva.robbrecht@vlaanderen.be::92df7e69-258a-47f7-bb78-8d7a50f12c63" providerId="AD"/>
  <p188:author id="{84C79597-C94D-BB78-1E58-35537474800E}" name="Verbeeck William" initials="VW" userId="S::william.verbeeck@vlaanderen.be::9b98557d-4638-497e-9b40-4f2c2b1c3415" providerId="AD"/>
  <p188:author id="{B194ACE8-21C5-DBB5-472A-8707094B6AED}" name="Vercauteren Laurens" initials="VL" userId="S::laurens.vercauteren@vlaanderen.be::1b90aa8f-760c-4e51-b534-eba67ddbe05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renzo Vylders (BE)" initials="" lastIdx="25" clrIdx="0"/>
  <p:cmAuthor id="7" name="Verbeeck William" initials="VW" lastIdx="12" clrIdx="7">
    <p:extLst>
      <p:ext uri="{19B8F6BF-5375-455C-9EA6-DF929625EA0E}">
        <p15:presenceInfo xmlns:p15="http://schemas.microsoft.com/office/powerpoint/2012/main" userId="S::william.verbeeck@vlaanderen.be::9b98557d-4638-497e-9b40-4f2c2b1c3415" providerId="AD"/>
      </p:ext>
    </p:extLst>
  </p:cmAuthor>
  <p:cmAuthor id="1" name="Louise Ysewijn (BE)" initials="" lastIdx="2" clrIdx="1"/>
  <p:cmAuthor id="8" name="Robbrecht Eva" initials="RE" lastIdx="1" clrIdx="8">
    <p:extLst>
      <p:ext uri="{19B8F6BF-5375-455C-9EA6-DF929625EA0E}">
        <p15:presenceInfo xmlns:p15="http://schemas.microsoft.com/office/powerpoint/2012/main" userId="S::eva.robbrecht@vlaanderen.be::92df7e69-258a-47f7-bb78-8d7a50f12c63" providerId="AD"/>
      </p:ext>
    </p:extLst>
  </p:cmAuthor>
  <p:cmAuthor id="2" name="De Cock Jitse" initials="DCJ" lastIdx="70" clrIdx="2">
    <p:extLst>
      <p:ext uri="{19B8F6BF-5375-455C-9EA6-DF929625EA0E}">
        <p15:presenceInfo xmlns:p15="http://schemas.microsoft.com/office/powerpoint/2012/main" userId="S::jitse.decock@vlaanderen.be::9cc8e242-c866-4cc7-a24e-e9b48782583a" providerId="AD"/>
      </p:ext>
    </p:extLst>
  </p:cmAuthor>
  <p:cmAuthor id="9" name="Martens Isabaut" initials="MI" lastIdx="1" clrIdx="9">
    <p:extLst>
      <p:ext uri="{19B8F6BF-5375-455C-9EA6-DF929625EA0E}">
        <p15:presenceInfo xmlns:p15="http://schemas.microsoft.com/office/powerpoint/2012/main" userId="S::isabaut.martens@vlaanderen.be::e09322b7-9ba5-4ec2-b519-a79663da6881" providerId="AD"/>
      </p:ext>
    </p:extLst>
  </p:cmAuthor>
  <p:cmAuthor id="3" name="Van de Vyvere Brecht" initials="VB" lastIdx="8" clrIdx="3">
    <p:extLst>
      <p:ext uri="{19B8F6BF-5375-455C-9EA6-DF929625EA0E}">
        <p15:presenceInfo xmlns:p15="http://schemas.microsoft.com/office/powerpoint/2012/main" userId="S::brecht.vandevyvere@vlaanderen.be::c748c14e-f036-40e8-878f-c3efabff3178" providerId="AD"/>
      </p:ext>
    </p:extLst>
  </p:cmAuthor>
  <p:cmAuthor id="4" name="Verbrugge Aline" initials="VA" lastIdx="37" clrIdx="4">
    <p:extLst>
      <p:ext uri="{19B8F6BF-5375-455C-9EA6-DF929625EA0E}">
        <p15:presenceInfo xmlns:p15="http://schemas.microsoft.com/office/powerpoint/2012/main" userId="S::aline.verbrugge@vlaanderen.be::38e90b0a-c2da-403c-be89-d467f5b9de66" providerId="AD"/>
      </p:ext>
    </p:extLst>
  </p:cmAuthor>
  <p:cmAuthor id="5" name="Aline Verbrugge (BE)" initials="AV(" lastIdx="15" clrIdx="5">
    <p:extLst>
      <p:ext uri="{19B8F6BF-5375-455C-9EA6-DF929625EA0E}">
        <p15:presenceInfo xmlns:p15="http://schemas.microsoft.com/office/powerpoint/2012/main" userId="S::aline.verbrugge@pwc.com::93b21d87-4658-4688-b70a-65d7147c4f12" providerId="AD"/>
      </p:ext>
    </p:extLst>
  </p:cmAuthor>
  <p:cmAuthor id="6" name="William Verbeeck (BE)" initials="WV(" lastIdx="1" clrIdx="6">
    <p:extLst>
      <p:ext uri="{19B8F6BF-5375-455C-9EA6-DF929625EA0E}">
        <p15:presenceInfo xmlns:p15="http://schemas.microsoft.com/office/powerpoint/2012/main" userId="S::william.maria.verbeeck@pwc.com::a0e47b48-fcd6-4cbc-b1c2-c16ab16a17b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00"/>
    <a:srgbClr val="FF0000"/>
    <a:srgbClr val="4A86E8"/>
    <a:srgbClr val="000000"/>
    <a:srgbClr val="779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0333B0-21C9-C899-2819-53CB57F9EB51}" v="2" dt="2024-05-13T08:22:07.096"/>
  </p1510:revLst>
</p1510:revInfo>
</file>

<file path=ppt/tableStyles.xml><?xml version="1.0" encoding="utf-8"?>
<a:tblStyleLst xmlns:a="http://schemas.openxmlformats.org/drawingml/2006/main" def="{C45783E9-D8B6-4501-A431-97DB54836154}">
  <a:tblStyle styleId="{C45783E9-D8B6-4501-A431-97DB548361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font" Target="fonts/font8.fntdata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font" Target="fonts/font1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font" Target="fonts/font9.fntdata"/><Relationship Id="rId124" Type="http://schemas.openxmlformats.org/officeDocument/2006/relationships/tableStyles" Target="tableStyle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19" Type="http://customschemas.google.com/relationships/presentationmetadata" Target="metadata"/><Relationship Id="rId127" Type="http://schemas.microsoft.com/office/2018/10/relationships/authors" Target="author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120" Type="http://schemas.openxmlformats.org/officeDocument/2006/relationships/commentAuthors" Target="commentAuthors.xml"/><Relationship Id="rId125" Type="http://schemas.microsoft.com/office/2016/11/relationships/changesInfo" Target="changesInfos/changesInfo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12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font" Target="fonts/font4.fntdata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ens Isabaut" userId="e09322b7-9ba5-4ec2-b519-a79663da6881" providerId="ADAL" clId="{021AF4CC-DB5B-4367-9BFE-574E5D492BCF}"/>
    <pc:docChg chg="custSel delSld modSld">
      <pc:chgData name="Martens Isabaut" userId="e09322b7-9ba5-4ec2-b519-a79663da6881" providerId="ADAL" clId="{021AF4CC-DB5B-4367-9BFE-574E5D492BCF}" dt="2024-05-06T06:56:59.982" v="34" actId="1076"/>
      <pc:docMkLst>
        <pc:docMk/>
      </pc:docMkLst>
      <pc:sldChg chg="modSp mod addCm">
        <pc:chgData name="Martens Isabaut" userId="e09322b7-9ba5-4ec2-b519-a79663da6881" providerId="ADAL" clId="{021AF4CC-DB5B-4367-9BFE-574E5D492BCF}" dt="2024-04-26T15:42:50.530" v="24"/>
        <pc:sldMkLst>
          <pc:docMk/>
          <pc:sldMk cId="0" sldId="260"/>
        </pc:sldMkLst>
        <pc:graphicFrameChg chg="mod modGraphic">
          <ac:chgData name="Martens Isabaut" userId="e09322b7-9ba5-4ec2-b519-a79663da6881" providerId="ADAL" clId="{021AF4CC-DB5B-4367-9BFE-574E5D492BCF}" dt="2024-04-26T15:42:39.210" v="23" actId="5793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rtens Isabaut" userId="e09322b7-9ba5-4ec2-b519-a79663da6881" providerId="ADAL" clId="{021AF4CC-DB5B-4367-9BFE-574E5D492BCF}" dt="2024-04-26T15:42:50.530" v="24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</p:ext>
        </pc:ext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79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2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3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4"/>
        </pc:sldMk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0" sldId="287"/>
        </pc:sldMkLst>
      </pc:sldChg>
      <pc:sldChg chg="addCm">
        <pc:chgData name="Martens Isabaut" userId="e09322b7-9ba5-4ec2-b519-a79663da6881" providerId="ADAL" clId="{021AF4CC-DB5B-4367-9BFE-574E5D492BCF}" dt="2024-04-26T15:44:45.101" v="26"/>
        <pc:sldMkLst>
          <pc:docMk/>
          <pc:sldMk cId="0" sldId="30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rtens Isabaut" userId="e09322b7-9ba5-4ec2-b519-a79663da6881" providerId="ADAL" clId="{021AF4CC-DB5B-4367-9BFE-574E5D492BCF}" dt="2024-04-26T15:44:45.101" v="26"/>
              <pc2:cmMkLst xmlns:pc2="http://schemas.microsoft.com/office/powerpoint/2019/9/main/command">
                <pc:docMk/>
                <pc:sldMk cId="0" sldId="304"/>
                <pc2:cmMk id="{BCEE56B1-BBCE-4835-A421-9233BD4140DD}"/>
              </pc2:cmMkLst>
            </pc226:cmChg>
          </p:ext>
        </pc:extLst>
      </pc:sldChg>
      <pc:sldChg chg="addSp delSp modSp mod">
        <pc:chgData name="Martens Isabaut" userId="e09322b7-9ba5-4ec2-b519-a79663da6881" providerId="ADAL" clId="{021AF4CC-DB5B-4367-9BFE-574E5D492BCF}" dt="2024-05-06T06:56:59.982" v="34" actId="1076"/>
        <pc:sldMkLst>
          <pc:docMk/>
          <pc:sldMk cId="0" sldId="332"/>
        </pc:sldMkLst>
        <pc:picChg chg="add mod ord">
          <ac:chgData name="Martens Isabaut" userId="e09322b7-9ba5-4ec2-b519-a79663da6881" providerId="ADAL" clId="{021AF4CC-DB5B-4367-9BFE-574E5D492BCF}" dt="2024-05-06T06:56:59.982" v="34" actId="1076"/>
          <ac:picMkLst>
            <pc:docMk/>
            <pc:sldMk cId="0" sldId="332"/>
            <ac:picMk id="3" creationId="{F4EFCB69-1E76-614F-C79E-78DBDECB3EE2}"/>
          </ac:picMkLst>
        </pc:picChg>
        <pc:picChg chg="del">
          <ac:chgData name="Martens Isabaut" userId="e09322b7-9ba5-4ec2-b519-a79663da6881" providerId="ADAL" clId="{021AF4CC-DB5B-4367-9BFE-574E5D492BCF}" dt="2024-05-06T06:56:46.574" v="30" actId="478"/>
          <ac:picMkLst>
            <pc:docMk/>
            <pc:sldMk cId="0" sldId="332"/>
            <ac:picMk id="172" creationId="{00000000-0000-0000-0000-000000000000}"/>
          </ac:picMkLst>
        </pc:picChg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2842746728" sldId="434"/>
        </pc:sldMkLst>
      </pc:sldChg>
      <pc:sldChg chg="modCm">
        <pc:chgData name="Martens Isabaut" userId="e09322b7-9ba5-4ec2-b519-a79663da6881" providerId="ADAL" clId="{021AF4CC-DB5B-4367-9BFE-574E5D492BCF}" dt="2024-05-06T06:34:51.559" v="28" actId="2056"/>
        <pc:sldMkLst>
          <pc:docMk/>
          <pc:sldMk cId="0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tens Isabaut" userId="e09322b7-9ba5-4ec2-b519-a79663da6881" providerId="ADAL" clId="{021AF4CC-DB5B-4367-9BFE-574E5D492BCF}" dt="2024-05-06T06:34:51.559" v="28" actId="2056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del">
        <pc:chgData name="Martens Isabaut" userId="e09322b7-9ba5-4ec2-b519-a79663da6881" providerId="ADAL" clId="{021AF4CC-DB5B-4367-9BFE-574E5D492BCF}" dt="2024-04-26T15:44:25.234" v="25" actId="47"/>
        <pc:sldMkLst>
          <pc:docMk/>
          <pc:sldMk cId="646495982" sldId="479"/>
        </pc:sldMkLst>
      </pc:sldChg>
    </pc:docChg>
  </pc:docChgLst>
  <pc:docChgLst>
    <pc:chgData name="Robbrecht Eva" userId="S::eva.robbrecht@vlaanderen.be::92df7e69-258a-47f7-bb78-8d7a50f12c63" providerId="AD" clId="Web-{81D4D594-4765-0975-17FD-7339B11C253A}"/>
    <pc:docChg chg="modSld">
      <pc:chgData name="Robbrecht Eva" userId="S::eva.robbrecht@vlaanderen.be::92df7e69-258a-47f7-bb78-8d7a50f12c63" providerId="AD" clId="Web-{81D4D594-4765-0975-17FD-7339B11C253A}" dt="2024-03-29T14:15:27.683" v="1" actId="14100"/>
      <pc:docMkLst>
        <pc:docMk/>
      </pc:docMkLst>
      <pc:sldChg chg="modSp">
        <pc:chgData name="Robbrecht Eva" userId="S::eva.robbrecht@vlaanderen.be::92df7e69-258a-47f7-bb78-8d7a50f12c63" providerId="AD" clId="Web-{81D4D594-4765-0975-17FD-7339B11C253A}" dt="2024-03-29T14:15:27.683" v="1" actId="14100"/>
        <pc:sldMkLst>
          <pc:docMk/>
          <pc:sldMk cId="4082974333" sldId="458"/>
        </pc:sldMkLst>
        <pc:picChg chg="mod">
          <ac:chgData name="Robbrecht Eva" userId="S::eva.robbrecht@vlaanderen.be::92df7e69-258a-47f7-bb78-8d7a50f12c63" providerId="AD" clId="Web-{81D4D594-4765-0975-17FD-7339B11C253A}" dt="2024-03-29T14:15:27.683" v="1" actId="14100"/>
          <ac:picMkLst>
            <pc:docMk/>
            <pc:sldMk cId="4082974333" sldId="458"/>
            <ac:picMk id="2" creationId="{4F798746-93DB-8997-13C8-9F7FB8178233}"/>
          </ac:picMkLst>
        </pc:picChg>
      </pc:sldChg>
    </pc:docChg>
  </pc:docChgLst>
  <pc:docChgLst>
    <pc:chgData name="Martens Isabaut" userId="S::isabaut.martens@vlaanderen.be::e09322b7-9ba5-4ec2-b519-a79663da6881" providerId="AD" clId="Web-{649E5AB9-18C5-D011-B802-CE69B758701C}"/>
    <pc:docChg chg="delSld">
      <pc:chgData name="Martens Isabaut" userId="S::isabaut.martens@vlaanderen.be::e09322b7-9ba5-4ec2-b519-a79663da6881" providerId="AD" clId="Web-{649E5AB9-18C5-D011-B802-CE69B758701C}" dt="2024-03-27T08:55:54.490" v="0"/>
      <pc:docMkLst>
        <pc:docMk/>
      </pc:docMkLst>
      <pc:sldChg chg="del">
        <pc:chgData name="Martens Isabaut" userId="S::isabaut.martens@vlaanderen.be::e09322b7-9ba5-4ec2-b519-a79663da6881" providerId="AD" clId="Web-{649E5AB9-18C5-D011-B802-CE69B758701C}" dt="2024-03-27T08:55:54.490" v="0"/>
        <pc:sldMkLst>
          <pc:docMk/>
          <pc:sldMk cId="0" sldId="271"/>
        </pc:sldMkLst>
      </pc:sldChg>
    </pc:docChg>
  </pc:docChgLst>
  <pc:docChgLst>
    <pc:chgData name="Robbrecht Eva" userId="92df7e69-258a-47f7-bb78-8d7a50f12c63" providerId="ADAL" clId="{863161BB-8024-445C-B9F0-618C50716325}"/>
    <pc:docChg chg="addSld delSld modSld">
      <pc:chgData name="Robbrecht Eva" userId="92df7e69-258a-47f7-bb78-8d7a50f12c63" providerId="ADAL" clId="{863161BB-8024-445C-B9F0-618C50716325}" dt="2024-03-29T14:06:56.790" v="45"/>
      <pc:docMkLst>
        <pc:docMk/>
      </pc:docMkLst>
      <pc:sldChg chg="add">
        <pc:chgData name="Robbrecht Eva" userId="92df7e69-258a-47f7-bb78-8d7a50f12c63" providerId="ADAL" clId="{863161BB-8024-445C-B9F0-618C50716325}" dt="2024-03-29T12:38:46.040" v="1"/>
        <pc:sldMkLst>
          <pc:docMk/>
          <pc:sldMk cId="2029094960" sldId="309"/>
        </pc:sldMkLst>
      </pc:sldChg>
      <pc:sldChg chg="add del">
        <pc:chgData name="Robbrecht Eva" userId="92df7e69-258a-47f7-bb78-8d7a50f12c63" providerId="ADAL" clId="{863161BB-8024-445C-B9F0-618C50716325}" dt="2024-03-29T14:06:56.790" v="45"/>
        <pc:sldMkLst>
          <pc:docMk/>
          <pc:sldMk cId="603166987" sldId="316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4231390461" sldId="320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490654869" sldId="321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508177586" sldId="322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005026692" sldId="323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873607123" sldId="324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400055963" sldId="329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1758154000" sldId="333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357105943" sldId="335"/>
        </pc:sldMkLst>
      </pc:sldChg>
      <pc:sldChg chg="add del">
        <pc:chgData name="Robbrecht Eva" userId="92df7e69-258a-47f7-bb78-8d7a50f12c63" providerId="ADAL" clId="{863161BB-8024-445C-B9F0-618C50716325}" dt="2024-03-29T14:06:34.444" v="43"/>
        <pc:sldMkLst>
          <pc:docMk/>
          <pc:sldMk cId="2271406692" sldId="336"/>
        </pc:sldMkLst>
      </pc:sldChg>
      <pc:sldChg chg="add">
        <pc:chgData name="Robbrecht Eva" userId="92df7e69-258a-47f7-bb78-8d7a50f12c63" providerId="ADAL" clId="{863161BB-8024-445C-B9F0-618C50716325}" dt="2024-03-29T12:40:39.625" v="5"/>
        <pc:sldMkLst>
          <pc:docMk/>
          <pc:sldMk cId="4193546170" sldId="337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436427251" sldId="338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570841770" sldId="339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107646629" sldId="340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1626525460" sldId="341"/>
        </pc:sldMkLst>
      </pc:sldChg>
      <pc:sldChg chg="modSp add mod">
        <pc:chgData name="Robbrecht Eva" userId="92df7e69-258a-47f7-bb78-8d7a50f12c63" providerId="ADAL" clId="{863161BB-8024-445C-B9F0-618C50716325}" dt="2024-03-29T12:41:58.740" v="13" actId="20577"/>
        <pc:sldMkLst>
          <pc:docMk/>
          <pc:sldMk cId="3111142584" sldId="342"/>
        </pc:sldMkLst>
        <pc:spChg chg="mod">
          <ac:chgData name="Robbrecht Eva" userId="92df7e69-258a-47f7-bb78-8d7a50f12c63" providerId="ADAL" clId="{863161BB-8024-445C-B9F0-618C50716325}" dt="2024-03-29T12:41:58.740" v="13" actId="20577"/>
          <ac:spMkLst>
            <pc:docMk/>
            <pc:sldMk cId="3111142584" sldId="342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06.934" v="20" actId="20577"/>
        <pc:sldMkLst>
          <pc:docMk/>
          <pc:sldMk cId="390299644" sldId="343"/>
        </pc:sldMkLst>
        <pc:spChg chg="mod">
          <ac:chgData name="Robbrecht Eva" userId="92df7e69-258a-47f7-bb78-8d7a50f12c63" providerId="ADAL" clId="{863161BB-8024-445C-B9F0-618C50716325}" dt="2024-03-29T12:42:06.934" v="20" actId="20577"/>
          <ac:spMkLst>
            <pc:docMk/>
            <pc:sldMk cId="390299644" sldId="343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12.286" v="27" actId="20577"/>
        <pc:sldMkLst>
          <pc:docMk/>
          <pc:sldMk cId="232682599" sldId="344"/>
        </pc:sldMkLst>
        <pc:spChg chg="mod">
          <ac:chgData name="Robbrecht Eva" userId="92df7e69-258a-47f7-bb78-8d7a50f12c63" providerId="ADAL" clId="{863161BB-8024-445C-B9F0-618C50716325}" dt="2024-03-29T12:42:12.286" v="27" actId="20577"/>
          <ac:spMkLst>
            <pc:docMk/>
            <pc:sldMk cId="232682599" sldId="344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17.140" v="34" actId="20577"/>
        <pc:sldMkLst>
          <pc:docMk/>
          <pc:sldMk cId="4007352673" sldId="345"/>
        </pc:sldMkLst>
        <pc:spChg chg="mod">
          <ac:chgData name="Robbrecht Eva" userId="92df7e69-258a-47f7-bb78-8d7a50f12c63" providerId="ADAL" clId="{863161BB-8024-445C-B9F0-618C50716325}" dt="2024-03-29T12:42:17.140" v="34" actId="20577"/>
          <ac:spMkLst>
            <pc:docMk/>
            <pc:sldMk cId="4007352673" sldId="345"/>
            <ac:spMk id="3" creationId="{171D9D3B-79CE-41CB-A880-6B3951712F0D}"/>
          </ac:spMkLst>
        </pc:spChg>
      </pc:sldChg>
      <pc:sldChg chg="modSp add mod">
        <pc:chgData name="Robbrecht Eva" userId="92df7e69-258a-47f7-bb78-8d7a50f12c63" providerId="ADAL" clId="{863161BB-8024-445C-B9F0-618C50716325}" dt="2024-03-29T12:42:21.788" v="41" actId="20577"/>
        <pc:sldMkLst>
          <pc:docMk/>
          <pc:sldMk cId="1772055237" sldId="346"/>
        </pc:sldMkLst>
        <pc:spChg chg="mod">
          <ac:chgData name="Robbrecht Eva" userId="92df7e69-258a-47f7-bb78-8d7a50f12c63" providerId="ADAL" clId="{863161BB-8024-445C-B9F0-618C50716325}" dt="2024-03-29T12:42:21.788" v="41" actId="20577"/>
          <ac:spMkLst>
            <pc:docMk/>
            <pc:sldMk cId="1772055237" sldId="346"/>
            <ac:spMk id="3" creationId="{171D9D3B-79CE-41CB-A880-6B3951712F0D}"/>
          </ac:spMkLst>
        </pc:spChg>
      </pc:sldChg>
      <pc:sldChg chg="add del">
        <pc:chgData name="Robbrecht Eva" userId="92df7e69-258a-47f7-bb78-8d7a50f12c63" providerId="ADAL" clId="{863161BB-8024-445C-B9F0-618C50716325}" dt="2024-03-29T14:06:34.444" v="43"/>
        <pc:sldMkLst>
          <pc:docMk/>
          <pc:sldMk cId="4037159430" sldId="347"/>
        </pc:sldMkLst>
      </pc:sldChg>
      <pc:sldChg chg="add del">
        <pc:chgData name="Robbrecht Eva" userId="92df7e69-258a-47f7-bb78-8d7a50f12c63" providerId="ADAL" clId="{863161BB-8024-445C-B9F0-618C50716325}" dt="2024-03-29T14:06:34.444" v="43"/>
        <pc:sldMkLst>
          <pc:docMk/>
          <pc:sldMk cId="3101887504" sldId="348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2947027799" sldId="349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711958602" sldId="350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3481845434" sldId="351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1597591970" sldId="352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3386912665" sldId="353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1062503367" sldId="439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3419022816" sldId="455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2463714208" sldId="456"/>
        </pc:sldMkLst>
      </pc:sldChg>
      <pc:sldChg chg="del">
        <pc:chgData name="Robbrecht Eva" userId="92df7e69-258a-47f7-bb78-8d7a50f12c63" providerId="ADAL" clId="{863161BB-8024-445C-B9F0-618C50716325}" dt="2024-03-29T12:37:21.388" v="0" actId="47"/>
        <pc:sldMkLst>
          <pc:docMk/>
          <pc:sldMk cId="3549670500" sldId="457"/>
        </pc:sldMkLst>
      </pc:sldChg>
      <pc:sldChg chg="modCm">
        <pc:chgData name="Robbrecht Eva" userId="92df7e69-258a-47f7-bb78-8d7a50f12c63" providerId="ADAL" clId="{863161BB-8024-445C-B9F0-618C50716325}" dt="2024-03-29T12:38:53.858" v="2"/>
        <pc:sldMkLst>
          <pc:docMk/>
          <pc:sldMk cId="4082974333" sldId="458"/>
        </pc:sldMkLst>
      </pc:sldChg>
      <pc:sldChg chg="add del">
        <pc:chgData name="Robbrecht Eva" userId="92df7e69-258a-47f7-bb78-8d7a50f12c63" providerId="ADAL" clId="{863161BB-8024-445C-B9F0-618C50716325}" dt="2024-03-29T14:06:50.437" v="44" actId="47"/>
        <pc:sldMkLst>
          <pc:docMk/>
          <pc:sldMk cId="1695237480" sldId="469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284449831" sldId="470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539268879" sldId="471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1471835381" sldId="472"/>
        </pc:sldMkLst>
      </pc:sldChg>
      <pc:sldChg chg="add">
        <pc:chgData name="Robbrecht Eva" userId="92df7e69-258a-47f7-bb78-8d7a50f12c63" providerId="ADAL" clId="{863161BB-8024-445C-B9F0-618C50716325}" dt="2024-03-29T12:39:41.082" v="4"/>
        <pc:sldMkLst>
          <pc:docMk/>
          <pc:sldMk cId="2773870323" sldId="473"/>
        </pc:sldMkLst>
      </pc:sldChg>
      <pc:sldChg chg="add">
        <pc:chgData name="Robbrecht Eva" userId="92df7e69-258a-47f7-bb78-8d7a50f12c63" providerId="ADAL" clId="{863161BB-8024-445C-B9F0-618C50716325}" dt="2024-03-29T14:06:34.444" v="43"/>
        <pc:sldMkLst>
          <pc:docMk/>
          <pc:sldMk cId="2865431638" sldId="474"/>
        </pc:sldMkLst>
      </pc:sldChg>
    </pc:docChg>
  </pc:docChgLst>
  <pc:docChgLst>
    <pc:chgData name="Robbrecht Eva" userId="S::eva.robbrecht@vlaanderen.be::92df7e69-258a-47f7-bb78-8d7a50f12c63" providerId="AD" clId="Web-{D470F142-F4C0-1AB1-6DAE-D20F5F1A6AE1}"/>
    <pc:docChg chg="modSld">
      <pc:chgData name="Robbrecht Eva" userId="S::eva.robbrecht@vlaanderen.be::92df7e69-258a-47f7-bb78-8d7a50f12c63" providerId="AD" clId="Web-{D470F142-F4C0-1AB1-6DAE-D20F5F1A6AE1}" dt="2024-05-02T11:05:21.324" v="67"/>
      <pc:docMkLst>
        <pc:docMk/>
      </pc:docMkLst>
      <pc:sldChg chg="modSp modCm">
        <pc:chgData name="Robbrecht Eva" userId="S::eva.robbrecht@vlaanderen.be::92df7e69-258a-47f7-bb78-8d7a50f12c63" providerId="AD" clId="Web-{D470F142-F4C0-1AB1-6DAE-D20F5F1A6AE1}" dt="2024-05-02T11:05:21.324" v="67"/>
        <pc:sldMkLst>
          <pc:docMk/>
          <pc:sldMk cId="0" sldId="260"/>
        </pc:sldMkLst>
        <pc:graphicFrameChg chg="mod modGraphic">
          <ac:chgData name="Robbrecht Eva" userId="S::eva.robbrecht@vlaanderen.be::92df7e69-258a-47f7-bb78-8d7a50f12c63" providerId="AD" clId="Web-{D470F142-F4C0-1AB1-6DAE-D20F5F1A6AE1}" dt="2024-05-02T11:05:21.324" v="67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obbrecht Eva" userId="S::eva.robbrecht@vlaanderen.be::92df7e69-258a-47f7-bb78-8d7a50f12c63" providerId="AD" clId="Web-{D470F142-F4C0-1AB1-6DAE-D20F5F1A6AE1}" dt="2024-05-02T11:05:21.324" v="66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</p:ext>
        </pc:extLst>
      </pc:sldChg>
    </pc:docChg>
  </pc:docChgLst>
  <pc:docChgLst>
    <pc:chgData name="Robbrecht Eva" userId="S::eva.robbrecht@vlaanderen.be::92df7e69-258a-47f7-bb78-8d7a50f12c63" providerId="AD" clId="Web-{2F3ABEEB-FA84-114B-C694-9085D8F274C5}"/>
    <pc:docChg chg="delSld modSld">
      <pc:chgData name="Robbrecht Eva" userId="S::eva.robbrecht@vlaanderen.be::92df7e69-258a-47f7-bb78-8d7a50f12c63" providerId="AD" clId="Web-{2F3ABEEB-FA84-114B-C694-9085D8F274C5}" dt="2024-04-30T09:19:24.778" v="14" actId="20577"/>
      <pc:docMkLst>
        <pc:docMk/>
      </pc:docMkLst>
      <pc:sldChg chg="del">
        <pc:chgData name="Robbrecht Eva" userId="S::eva.robbrecht@vlaanderen.be::92df7e69-258a-47f7-bb78-8d7a50f12c63" providerId="AD" clId="Web-{2F3ABEEB-FA84-114B-C694-9085D8F274C5}" dt="2024-04-30T09:18:27.823" v="0"/>
        <pc:sldMkLst>
          <pc:docMk/>
          <pc:sldMk cId="603166987" sldId="316"/>
        </pc:sldMkLst>
      </pc:sldChg>
      <pc:sldChg chg="modSp">
        <pc:chgData name="Robbrecht Eva" userId="S::eva.robbrecht@vlaanderen.be::92df7e69-258a-47f7-bb78-8d7a50f12c63" providerId="AD" clId="Web-{2F3ABEEB-FA84-114B-C694-9085D8F274C5}" dt="2024-04-30T09:19:24.778" v="14" actId="20577"/>
        <pc:sldMkLst>
          <pc:docMk/>
          <pc:sldMk cId="2284449831" sldId="470"/>
        </pc:sldMkLst>
        <pc:graphicFrameChg chg="modGraphic">
          <ac:chgData name="Robbrecht Eva" userId="S::eva.robbrecht@vlaanderen.be::92df7e69-258a-47f7-bb78-8d7a50f12c63" providerId="AD" clId="Web-{2F3ABEEB-FA84-114B-C694-9085D8F274C5}" dt="2024-04-30T09:19:24.778" v="14" actId="20577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</pc:docChg>
  </pc:docChgLst>
  <pc:docChgLst>
    <pc:chgData name="Martens Isabaut" userId="S::isabaut.martens@vlaanderen.be::e09322b7-9ba5-4ec2-b519-a79663da6881" providerId="AD" clId="Web-{90BE6DBE-3E10-958A-1F28-1AD8A6B0D76E}"/>
    <pc:docChg chg="modSld">
      <pc:chgData name="Martens Isabaut" userId="S::isabaut.martens@vlaanderen.be::e09322b7-9ba5-4ec2-b519-a79663da6881" providerId="AD" clId="Web-{90BE6DBE-3E10-958A-1F28-1AD8A6B0D76E}" dt="2024-03-27T08:08:52.252" v="1" actId="1076"/>
      <pc:docMkLst>
        <pc:docMk/>
      </pc:docMkLst>
      <pc:sldChg chg="modSp">
        <pc:chgData name="Martens Isabaut" userId="S::isabaut.martens@vlaanderen.be::e09322b7-9ba5-4ec2-b519-a79663da6881" providerId="AD" clId="Web-{90BE6DBE-3E10-958A-1F28-1AD8A6B0D76E}" dt="2024-03-27T08:08:52.252" v="1" actId="1076"/>
        <pc:sldMkLst>
          <pc:docMk/>
          <pc:sldMk cId="0" sldId="332"/>
        </pc:sldMkLst>
        <pc:picChg chg="mod">
          <ac:chgData name="Martens Isabaut" userId="S::isabaut.martens@vlaanderen.be::e09322b7-9ba5-4ec2-b519-a79663da6881" providerId="AD" clId="Web-{90BE6DBE-3E10-958A-1F28-1AD8A6B0D76E}" dt="2024-03-27T08:08:52.252" v="1" actId="1076"/>
          <ac:picMkLst>
            <pc:docMk/>
            <pc:sldMk cId="0" sldId="332"/>
            <ac:picMk id="172" creationId="{00000000-0000-0000-0000-000000000000}"/>
          </ac:picMkLst>
        </pc:picChg>
      </pc:sldChg>
    </pc:docChg>
  </pc:docChgLst>
  <pc:docChgLst>
    <pc:chgData name="Vercauteren Laurens" userId="S::laurens.vercauteren@vlaanderen.be::1b90aa8f-760c-4e51-b534-eba67ddbe05e" providerId="AD" clId="Web-{4FDEAD4F-AC79-ED28-EF87-D6A1115A5B51}"/>
    <pc:docChg chg="mod">
      <pc:chgData name="Vercauteren Laurens" userId="S::laurens.vercauteren@vlaanderen.be::1b90aa8f-760c-4e51-b534-eba67ddbe05e" providerId="AD" clId="Web-{4FDEAD4F-AC79-ED28-EF87-D6A1115A5B51}" dt="2024-04-12T08:00:58.553" v="2"/>
      <pc:docMkLst>
        <pc:docMk/>
      </pc:docMkLst>
      <pc:sldChg chg="addCm">
        <pc:chgData name="Vercauteren Laurens" userId="S::laurens.vercauteren@vlaanderen.be::1b90aa8f-760c-4e51-b534-eba67ddbe05e" providerId="AD" clId="Web-{4FDEAD4F-AC79-ED28-EF87-D6A1115A5B51}" dt="2024-04-12T07:59:30.566" v="1"/>
        <pc:sldMkLst>
          <pc:docMk/>
          <pc:sldMk cId="2508177586" sldId="3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cauteren Laurens" userId="S::laurens.vercauteren@vlaanderen.be::1b90aa8f-760c-4e51-b534-eba67ddbe05e" providerId="AD" clId="Web-{4FDEAD4F-AC79-ED28-EF87-D6A1115A5B51}" dt="2024-04-12T07:59:30.566" v="1"/>
              <pc2:cmMkLst xmlns:pc2="http://schemas.microsoft.com/office/powerpoint/2019/9/main/command">
                <pc:docMk/>
                <pc:sldMk cId="2508177586" sldId="322"/>
                <pc2:cmMk id="{98E44B97-092F-48E6-85A1-E83AB633E89C}"/>
              </pc2:cmMkLst>
            </pc226:cmChg>
          </p:ext>
        </pc:extLst>
      </pc:sldChg>
      <pc:sldChg chg="addCm">
        <pc:chgData name="Vercauteren Laurens" userId="S::laurens.vercauteren@vlaanderen.be::1b90aa8f-760c-4e51-b534-eba67ddbe05e" providerId="AD" clId="Web-{4FDEAD4F-AC79-ED28-EF87-D6A1115A5B51}" dt="2024-04-12T08:00:58.553" v="2"/>
        <pc:sldMkLst>
          <pc:docMk/>
          <pc:sldMk cId="4193546170" sldId="3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cauteren Laurens" userId="S::laurens.vercauteren@vlaanderen.be::1b90aa8f-760c-4e51-b534-eba67ddbe05e" providerId="AD" clId="Web-{4FDEAD4F-AC79-ED28-EF87-D6A1115A5B51}" dt="2024-04-12T08:00:58.553" v="2"/>
              <pc2:cmMkLst xmlns:pc2="http://schemas.microsoft.com/office/powerpoint/2019/9/main/command">
                <pc:docMk/>
                <pc:sldMk cId="4193546170" sldId="337"/>
                <pc2:cmMk id="{907C143B-BB5C-4BB6-AEF8-BAFE99124205}"/>
              </pc2:cmMkLst>
            </pc226:cmChg>
          </p:ext>
        </pc:extLst>
      </pc:sldChg>
    </pc:docChg>
  </pc:docChgLst>
  <pc:docChgLst>
    <pc:chgData name="Martens Isabaut" userId="S::isabaut.martens@vlaanderen.be::e09322b7-9ba5-4ec2-b519-a79663da6881" providerId="AD" clId="Web-{2009B912-F66E-6846-C657-5611CC105868}"/>
    <pc:docChg chg="delSld">
      <pc:chgData name="Martens Isabaut" userId="S::isabaut.martens@vlaanderen.be::e09322b7-9ba5-4ec2-b519-a79663da6881" providerId="AD" clId="Web-{2009B912-F66E-6846-C657-5611CC105868}" dt="2024-05-06T06:18:06.619" v="1"/>
      <pc:docMkLst>
        <pc:docMk/>
      </pc:docMkLst>
      <pc:sldChg chg="del">
        <pc:chgData name="Martens Isabaut" userId="S::isabaut.martens@vlaanderen.be::e09322b7-9ba5-4ec2-b519-a79663da6881" providerId="AD" clId="Web-{2009B912-F66E-6846-C657-5611CC105868}" dt="2024-05-06T06:18:05.025" v="0"/>
        <pc:sldMkLst>
          <pc:docMk/>
          <pc:sldMk cId="0" sldId="268"/>
        </pc:sldMkLst>
      </pc:sldChg>
      <pc:sldChg chg="del">
        <pc:chgData name="Martens Isabaut" userId="S::isabaut.martens@vlaanderen.be::e09322b7-9ba5-4ec2-b519-a79663da6881" providerId="AD" clId="Web-{2009B912-F66E-6846-C657-5611CC105868}" dt="2024-05-06T06:18:06.619" v="1"/>
        <pc:sldMkLst>
          <pc:docMk/>
          <pc:sldMk cId="0" sldId="269"/>
        </pc:sldMkLst>
      </pc:sldChg>
    </pc:docChg>
  </pc:docChgLst>
  <pc:docChgLst>
    <pc:chgData name="Martens Isabaut" userId="S::isabaut.martens@vlaanderen.be::e09322b7-9ba5-4ec2-b519-a79663da6881" providerId="AD" clId="Web-{13599178-FC1E-65F2-A118-C6B404B035BA}"/>
    <pc:docChg chg="">
      <pc:chgData name="Martens Isabaut" userId="S::isabaut.martens@vlaanderen.be::e09322b7-9ba5-4ec2-b519-a79663da6881" providerId="AD" clId="Web-{13599178-FC1E-65F2-A118-C6B404B035BA}" dt="2024-04-05T08:16:34.278" v="0"/>
      <pc:docMkLst>
        <pc:docMk/>
      </pc:docMkLst>
      <pc:sldChg chg="addCm">
        <pc:chgData name="Martens Isabaut" userId="S::isabaut.martens@vlaanderen.be::e09322b7-9ba5-4ec2-b519-a79663da6881" providerId="AD" clId="Web-{13599178-FC1E-65F2-A118-C6B404B035BA}" dt="2024-04-05T08:16:34.278" v="0"/>
        <pc:sldMkLst>
          <pc:docMk/>
          <pc:sldMk cId="4193546170" sldId="337"/>
        </pc:sldMkLst>
      </pc:sldChg>
    </pc:docChg>
  </pc:docChgLst>
  <pc:docChgLst>
    <pc:chgData name="Verbeeck William" userId="S::william.verbeeck@vlaanderen.be::9b98557d-4638-497e-9b40-4f2c2b1c3415" providerId="AD" clId="Web-{87F8D645-D3F4-A222-50F6-F4D2EBC905EA}"/>
    <pc:docChg chg="modSld">
      <pc:chgData name="Verbeeck William" userId="S::william.verbeeck@vlaanderen.be::9b98557d-4638-497e-9b40-4f2c2b1c3415" providerId="AD" clId="Web-{87F8D645-D3F4-A222-50F6-F4D2EBC905EA}" dt="2024-04-12T12:37:00.427" v="8" actId="1076"/>
      <pc:docMkLst>
        <pc:docMk/>
      </pc:docMkLst>
      <pc:sldChg chg="modSp">
        <pc:chgData name="Verbeeck William" userId="S::william.verbeeck@vlaanderen.be::9b98557d-4638-497e-9b40-4f2c2b1c3415" providerId="AD" clId="Web-{87F8D645-D3F4-A222-50F6-F4D2EBC905EA}" dt="2024-04-12T12:37:00.427" v="8" actId="1076"/>
        <pc:sldMkLst>
          <pc:docMk/>
          <pc:sldMk cId="0" sldId="327"/>
        </pc:sldMkLst>
        <pc:grpChg chg="mod">
          <ac:chgData name="Verbeeck William" userId="S::william.verbeeck@vlaanderen.be::9b98557d-4638-497e-9b40-4f2c2b1c3415" providerId="AD" clId="Web-{87F8D645-D3F4-A222-50F6-F4D2EBC905EA}" dt="2024-04-12T12:37:00.427" v="8" actId="1076"/>
          <ac:grpSpMkLst>
            <pc:docMk/>
            <pc:sldMk cId="0" sldId="327"/>
            <ac:grpSpMk id="3622" creationId="{00000000-0000-0000-0000-000000000000}"/>
          </ac:grpSpMkLst>
        </pc:grpChg>
      </pc:sldChg>
      <pc:sldChg chg="modSp">
        <pc:chgData name="Verbeeck William" userId="S::william.verbeeck@vlaanderen.be::9b98557d-4638-497e-9b40-4f2c2b1c3415" providerId="AD" clId="Web-{87F8D645-D3F4-A222-50F6-F4D2EBC905EA}" dt="2024-04-12T12:35:58.566" v="1" actId="1076"/>
        <pc:sldMkLst>
          <pc:docMk/>
          <pc:sldMk cId="2223674203" sldId="476"/>
        </pc:sldMkLst>
        <pc:spChg chg="mod">
          <ac:chgData name="Verbeeck William" userId="S::william.verbeeck@vlaanderen.be::9b98557d-4638-497e-9b40-4f2c2b1c3415" providerId="AD" clId="Web-{87F8D645-D3F4-A222-50F6-F4D2EBC905EA}" dt="2024-04-12T12:35:58.550" v="0" actId="1076"/>
          <ac:spMkLst>
            <pc:docMk/>
            <pc:sldMk cId="2223674203" sldId="476"/>
            <ac:spMk id="853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87F8D645-D3F4-A222-50F6-F4D2EBC905EA}" dt="2024-04-12T12:35:58.566" v="1" actId="1076"/>
          <ac:picMkLst>
            <pc:docMk/>
            <pc:sldMk cId="2223674203" sldId="476"/>
            <ac:picMk id="10" creationId="{E5BCCE69-56BA-40D8-1E97-3EC61ED6F185}"/>
          </ac:picMkLst>
        </pc:picChg>
      </pc:sldChg>
      <pc:sldChg chg="modSp">
        <pc:chgData name="Verbeeck William" userId="S::william.verbeeck@vlaanderen.be::9b98557d-4638-497e-9b40-4f2c2b1c3415" providerId="AD" clId="Web-{87F8D645-D3F4-A222-50F6-F4D2EBC905EA}" dt="2024-04-12T12:36:11.285" v="3" actId="1076"/>
        <pc:sldMkLst>
          <pc:docMk/>
          <pc:sldMk cId="4020935369" sldId="477"/>
        </pc:sldMkLst>
        <pc:spChg chg="mod">
          <ac:chgData name="Verbeeck William" userId="S::william.verbeeck@vlaanderen.be::9b98557d-4638-497e-9b40-4f2c2b1c3415" providerId="AD" clId="Web-{87F8D645-D3F4-A222-50F6-F4D2EBC905EA}" dt="2024-04-12T12:36:11.285" v="2" actId="1076"/>
          <ac:spMkLst>
            <pc:docMk/>
            <pc:sldMk cId="4020935369" sldId="477"/>
            <ac:spMk id="853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87F8D645-D3F4-A222-50F6-F4D2EBC905EA}" dt="2024-04-12T12:36:11.285" v="3" actId="1076"/>
          <ac:picMkLst>
            <pc:docMk/>
            <pc:sldMk cId="4020935369" sldId="477"/>
            <ac:picMk id="10" creationId="{E5BCCE69-56BA-40D8-1E97-3EC61ED6F185}"/>
          </ac:picMkLst>
        </pc:picChg>
      </pc:sldChg>
      <pc:sldChg chg="modSp">
        <pc:chgData name="Verbeeck William" userId="S::william.verbeeck@vlaanderen.be::9b98557d-4638-497e-9b40-4f2c2b1c3415" providerId="AD" clId="Web-{87F8D645-D3F4-A222-50F6-F4D2EBC905EA}" dt="2024-04-12T12:36:21.520" v="5" actId="1076"/>
        <pc:sldMkLst>
          <pc:docMk/>
          <pc:sldMk cId="3433123951" sldId="478"/>
        </pc:sldMkLst>
        <pc:spChg chg="mod">
          <ac:chgData name="Verbeeck William" userId="S::william.verbeeck@vlaanderen.be::9b98557d-4638-497e-9b40-4f2c2b1c3415" providerId="AD" clId="Web-{87F8D645-D3F4-A222-50F6-F4D2EBC905EA}" dt="2024-04-12T12:36:21.520" v="4" actId="1076"/>
          <ac:spMkLst>
            <pc:docMk/>
            <pc:sldMk cId="3433123951" sldId="478"/>
            <ac:spMk id="853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87F8D645-D3F4-A222-50F6-F4D2EBC905EA}" dt="2024-04-12T12:36:21.520" v="5" actId="1076"/>
          <ac:picMkLst>
            <pc:docMk/>
            <pc:sldMk cId="3433123951" sldId="478"/>
            <ac:picMk id="10" creationId="{E5BCCE69-56BA-40D8-1E97-3EC61ED6F185}"/>
          </ac:picMkLst>
        </pc:picChg>
      </pc:sldChg>
    </pc:docChg>
  </pc:docChgLst>
  <pc:docChgLst>
    <pc:chgData name="Eva Robbrecht" userId="92df7e69-258a-47f7-bb78-8d7a50f12c63" providerId="ADAL" clId="{9245075F-D981-424F-AECF-B6DFC11DCFFA}"/>
    <pc:docChg chg="undo redo custSel addSld delSld modSld sldOrd">
      <pc:chgData name="Eva Robbrecht" userId="92df7e69-258a-47f7-bb78-8d7a50f12c63" providerId="ADAL" clId="{9245075F-D981-424F-AECF-B6DFC11DCFFA}" dt="2024-04-30T15:46:29.509" v="2394" actId="20578"/>
      <pc:docMkLst>
        <pc:docMk/>
      </pc:docMkLst>
      <pc:sldChg chg="mod modShow">
        <pc:chgData name="Eva Robbrecht" userId="92df7e69-258a-47f7-bb78-8d7a50f12c63" providerId="ADAL" clId="{9245075F-D981-424F-AECF-B6DFC11DCFFA}" dt="2024-04-30T11:10:55.186" v="240" actId="729"/>
        <pc:sldMkLst>
          <pc:docMk/>
          <pc:sldMk cId="2029094960" sldId="309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4231390461" sldId="320"/>
        </pc:sldMkLst>
      </pc:sldChg>
      <pc:sldChg chg="del">
        <pc:chgData name="Eva Robbrecht" userId="92df7e69-258a-47f7-bb78-8d7a50f12c63" providerId="ADAL" clId="{9245075F-D981-424F-AECF-B6DFC11DCFFA}" dt="2024-04-30T09:28:58.453" v="68" actId="47"/>
        <pc:sldMkLst>
          <pc:docMk/>
          <pc:sldMk cId="490654869" sldId="321"/>
        </pc:sldMkLst>
      </pc:sldChg>
      <pc:sldChg chg="del">
        <pc:chgData name="Eva Robbrecht" userId="92df7e69-258a-47f7-bb78-8d7a50f12c63" providerId="ADAL" clId="{9245075F-D981-424F-AECF-B6DFC11DCFFA}" dt="2024-04-30T11:09:17.045" v="229" actId="47"/>
        <pc:sldMkLst>
          <pc:docMk/>
          <pc:sldMk cId="2508177586" sldId="322"/>
        </pc:sldMkLst>
      </pc:sldChg>
      <pc:sldChg chg="del">
        <pc:chgData name="Eva Robbrecht" userId="92df7e69-258a-47f7-bb78-8d7a50f12c63" providerId="ADAL" clId="{9245075F-D981-424F-AECF-B6DFC11DCFFA}" dt="2024-04-30T09:28:57.297" v="67" actId="47"/>
        <pc:sldMkLst>
          <pc:docMk/>
          <pc:sldMk cId="2005026692" sldId="323"/>
        </pc:sldMkLst>
      </pc:sldChg>
      <pc:sldChg chg="del">
        <pc:chgData name="Eva Robbrecht" userId="92df7e69-258a-47f7-bb78-8d7a50f12c63" providerId="ADAL" clId="{9245075F-D981-424F-AECF-B6DFC11DCFFA}" dt="2024-04-30T11:09:15.309" v="228" actId="47"/>
        <pc:sldMkLst>
          <pc:docMk/>
          <pc:sldMk cId="873607123" sldId="324"/>
        </pc:sldMkLst>
      </pc:sldChg>
      <pc:sldChg chg="del">
        <pc:chgData name="Eva Robbrecht" userId="92df7e69-258a-47f7-bb78-8d7a50f12c63" providerId="ADAL" clId="{9245075F-D981-424F-AECF-B6DFC11DCFFA}" dt="2024-04-30T11:09:37.721" v="231" actId="47"/>
        <pc:sldMkLst>
          <pc:docMk/>
          <pc:sldMk cId="2400055963" sldId="329"/>
        </pc:sldMkLst>
      </pc:sldChg>
      <pc:sldChg chg="del">
        <pc:chgData name="Eva Robbrecht" userId="92df7e69-258a-47f7-bb78-8d7a50f12c63" providerId="ADAL" clId="{9245075F-D981-424F-AECF-B6DFC11DCFFA}" dt="2024-04-30T11:09:42.820" v="235" actId="47"/>
        <pc:sldMkLst>
          <pc:docMk/>
          <pc:sldMk cId="1758154000" sldId="333"/>
        </pc:sldMkLst>
      </pc:sldChg>
      <pc:sldChg chg="del">
        <pc:chgData name="Eva Robbrecht" userId="92df7e69-258a-47f7-bb78-8d7a50f12c63" providerId="ADAL" clId="{9245075F-D981-424F-AECF-B6DFC11DCFFA}" dt="2024-04-30T11:09:49.416" v="238" actId="47"/>
        <pc:sldMkLst>
          <pc:docMk/>
          <pc:sldMk cId="2357105943" sldId="335"/>
        </pc:sldMkLst>
      </pc:sldChg>
      <pc:sldChg chg="modCm">
        <pc:chgData name="Eva Robbrecht" userId="92df7e69-258a-47f7-bb78-8d7a50f12c63" providerId="ADAL" clId="{9245075F-D981-424F-AECF-B6DFC11DCFFA}" dt="2024-04-30T15:38:26.215" v="2280"/>
        <pc:sldMkLst>
          <pc:docMk/>
          <pc:sldMk cId="4193546170" sldId="3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Eva Robbrecht" userId="92df7e69-258a-47f7-bb78-8d7a50f12c63" providerId="ADAL" clId="{9245075F-D981-424F-AECF-B6DFC11DCFFA}" dt="2024-04-30T15:38:26.215" v="2280"/>
              <pc2:cmMkLst xmlns:pc2="http://schemas.microsoft.com/office/powerpoint/2019/9/main/command">
                <pc:docMk/>
                <pc:sldMk cId="4193546170" sldId="337"/>
                <pc2:cmMk id="{907C143B-BB5C-4BB6-AEF8-BAFE99124205}"/>
              </pc2:cmMkLst>
              <pc226:cmRplyChg chg="add">
                <pc226:chgData name="Eva Robbrecht" userId="92df7e69-258a-47f7-bb78-8d7a50f12c63" providerId="ADAL" clId="{9245075F-D981-424F-AECF-B6DFC11DCFFA}" dt="2024-04-30T15:38:26.215" v="2280"/>
                <pc2:cmRplyMkLst xmlns:pc2="http://schemas.microsoft.com/office/powerpoint/2019/9/main/command">
                  <pc:docMk/>
                  <pc:sldMk cId="4193546170" sldId="337"/>
                  <pc2:cmMk id="{907C143B-BB5C-4BB6-AEF8-BAFE99124205}"/>
                  <pc2:cmRplyMk id="{22F1ED0B-B45C-4528-BAE1-29D8BD13411A}"/>
                </pc2:cmRplyMkLst>
              </pc226:cmRplyChg>
            </pc226:cmChg>
          </p:ext>
        </pc:extLst>
      </pc:sldChg>
      <pc:sldChg chg="mod ord modShow">
        <pc:chgData name="Eva Robbrecht" userId="92df7e69-258a-47f7-bb78-8d7a50f12c63" providerId="ADAL" clId="{9245075F-D981-424F-AECF-B6DFC11DCFFA}" dt="2024-04-30T14:59:57.319" v="1430" actId="729"/>
        <pc:sldMkLst>
          <pc:docMk/>
          <pc:sldMk cId="436427251" sldId="338"/>
        </pc:sldMkLst>
      </pc:sldChg>
      <pc:sldChg chg="del">
        <pc:chgData name="Eva Robbrecht" userId="92df7e69-258a-47f7-bb78-8d7a50f12c63" providerId="ADAL" clId="{9245075F-D981-424F-AECF-B6DFC11DCFFA}" dt="2024-04-30T15:35:08.391" v="2263" actId="47"/>
        <pc:sldMkLst>
          <pc:docMk/>
          <pc:sldMk cId="570841770" sldId="339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2107646629" sldId="340"/>
        </pc:sldMkLst>
      </pc:sldChg>
      <pc:sldChg chg="del">
        <pc:chgData name="Eva Robbrecht" userId="92df7e69-258a-47f7-bb78-8d7a50f12c63" providerId="ADAL" clId="{9245075F-D981-424F-AECF-B6DFC11DCFFA}" dt="2024-04-30T15:30:01.603" v="1918" actId="47"/>
        <pc:sldMkLst>
          <pc:docMk/>
          <pc:sldMk cId="1626525460" sldId="341"/>
        </pc:sldMkLst>
      </pc:sldChg>
      <pc:sldChg chg="del">
        <pc:chgData name="Eva Robbrecht" userId="92df7e69-258a-47f7-bb78-8d7a50f12c63" providerId="ADAL" clId="{9245075F-D981-424F-AECF-B6DFC11DCFFA}" dt="2024-04-30T09:28:37.423" v="66" actId="47"/>
        <pc:sldMkLst>
          <pc:docMk/>
          <pc:sldMk cId="3111142584" sldId="342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390299644" sldId="343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232682599" sldId="344"/>
        </pc:sldMkLst>
      </pc:sldChg>
      <pc:sldChg chg="del">
        <pc:chgData name="Eva Robbrecht" userId="92df7e69-258a-47f7-bb78-8d7a50f12c63" providerId="ADAL" clId="{9245075F-D981-424F-AECF-B6DFC11DCFFA}" dt="2024-04-30T15:35:06.860" v="2262" actId="47"/>
        <pc:sldMkLst>
          <pc:docMk/>
          <pc:sldMk cId="4007352673" sldId="345"/>
        </pc:sldMkLst>
      </pc:sldChg>
      <pc:sldChg chg="del">
        <pc:chgData name="Eva Robbrecht" userId="92df7e69-258a-47f7-bb78-8d7a50f12c63" providerId="ADAL" clId="{9245075F-D981-424F-AECF-B6DFC11DCFFA}" dt="2024-04-30T11:09:45.502" v="237" actId="47"/>
        <pc:sldMkLst>
          <pc:docMk/>
          <pc:sldMk cId="1772055237" sldId="346"/>
        </pc:sldMkLst>
      </pc:sldChg>
      <pc:sldChg chg="modSp del mod">
        <pc:chgData name="Eva Robbrecht" userId="92df7e69-258a-47f7-bb78-8d7a50f12c63" providerId="ADAL" clId="{9245075F-D981-424F-AECF-B6DFC11DCFFA}" dt="2024-04-30T15:37:56.562" v="2278" actId="47"/>
        <pc:sldMkLst>
          <pc:docMk/>
          <pc:sldMk cId="711958602" sldId="350"/>
        </pc:sldMkLst>
        <pc:spChg chg="mod">
          <ac:chgData name="Eva Robbrecht" userId="92df7e69-258a-47f7-bb78-8d7a50f12c63" providerId="ADAL" clId="{9245075F-D981-424F-AECF-B6DFC11DCFFA}" dt="2024-04-30T15:37:46.774" v="2277" actId="20577"/>
          <ac:spMkLst>
            <pc:docMk/>
            <pc:sldMk cId="711958602" sldId="350"/>
            <ac:spMk id="20" creationId="{AA615A74-DBA8-AFFC-7549-6426ED3AB3CC}"/>
          </ac:spMkLst>
        </pc:spChg>
      </pc:sldChg>
      <pc:sldChg chg="del">
        <pc:chgData name="Eva Robbrecht" userId="92df7e69-258a-47f7-bb78-8d7a50f12c63" providerId="ADAL" clId="{9245075F-D981-424F-AECF-B6DFC11DCFFA}" dt="2024-04-30T15:38:58.239" v="2281" actId="47"/>
        <pc:sldMkLst>
          <pc:docMk/>
          <pc:sldMk cId="3386912665" sldId="353"/>
        </pc:sldMkLst>
      </pc:sldChg>
      <pc:sldChg chg="add">
        <pc:chgData name="Eva Robbrecht" userId="92df7e69-258a-47f7-bb78-8d7a50f12c63" providerId="ADAL" clId="{9245075F-D981-424F-AECF-B6DFC11DCFFA}" dt="2024-04-30T15:36:36.577" v="2270"/>
        <pc:sldMkLst>
          <pc:docMk/>
          <pc:sldMk cId="389728725" sldId="359"/>
        </pc:sldMkLst>
      </pc:sldChg>
      <pc:sldChg chg="add">
        <pc:chgData name="Eva Robbrecht" userId="92df7e69-258a-47f7-bb78-8d7a50f12c63" providerId="ADAL" clId="{9245075F-D981-424F-AECF-B6DFC11DCFFA}" dt="2024-04-30T15:36:31.470" v="2269"/>
        <pc:sldMkLst>
          <pc:docMk/>
          <pc:sldMk cId="3712435569" sldId="360"/>
        </pc:sldMkLst>
      </pc:sldChg>
      <pc:sldChg chg="addSp modSp add mod ord">
        <pc:chgData name="Eva Robbrecht" userId="92df7e69-258a-47f7-bb78-8d7a50f12c63" providerId="ADAL" clId="{9245075F-D981-424F-AECF-B6DFC11DCFFA}" dt="2024-04-30T13:31:44.595" v="395"/>
        <pc:sldMkLst>
          <pc:docMk/>
          <pc:sldMk cId="1427622791" sldId="362"/>
        </pc:sldMkLst>
        <pc:spChg chg="mod">
          <ac:chgData name="Eva Robbrecht" userId="92df7e69-258a-47f7-bb78-8d7a50f12c63" providerId="ADAL" clId="{9245075F-D981-424F-AECF-B6DFC11DCFFA}" dt="2024-04-30T13:30:26.950" v="387"/>
          <ac:spMkLst>
            <pc:docMk/>
            <pc:sldMk cId="1427622791" sldId="362"/>
            <ac:spMk id="4" creationId="{28C9B870-7EC6-582E-2306-78F6F66D69CE}"/>
          </ac:spMkLst>
        </pc:spChg>
        <pc:spChg chg="mod">
          <ac:chgData name="Eva Robbrecht" userId="92df7e69-258a-47f7-bb78-8d7a50f12c63" providerId="ADAL" clId="{9245075F-D981-424F-AECF-B6DFC11DCFFA}" dt="2024-04-30T13:30:26.950" v="387"/>
          <ac:spMkLst>
            <pc:docMk/>
            <pc:sldMk cId="1427622791" sldId="362"/>
            <ac:spMk id="6" creationId="{F5D812FC-A37E-21AF-EEB2-8827E64ABED4}"/>
          </ac:spMkLst>
        </pc:spChg>
        <pc:spChg chg="add mod">
          <ac:chgData name="Eva Robbrecht" userId="92df7e69-258a-47f7-bb78-8d7a50f12c63" providerId="ADAL" clId="{9245075F-D981-424F-AECF-B6DFC11DCFFA}" dt="2024-04-30T13:31:44.595" v="395"/>
          <ac:spMkLst>
            <pc:docMk/>
            <pc:sldMk cId="1427622791" sldId="362"/>
            <ac:spMk id="7" creationId="{DC6AB418-34BC-2F58-93AA-9ABC71E6890C}"/>
          </ac:spMkLst>
        </pc:spChg>
        <pc:grpChg chg="add mod">
          <ac:chgData name="Eva Robbrecht" userId="92df7e69-258a-47f7-bb78-8d7a50f12c63" providerId="ADAL" clId="{9245075F-D981-424F-AECF-B6DFC11DCFFA}" dt="2024-04-30T13:30:29.722" v="388" actId="1076"/>
          <ac:grpSpMkLst>
            <pc:docMk/>
            <pc:sldMk cId="1427622791" sldId="362"/>
            <ac:grpSpMk id="2" creationId="{70158C47-5889-62D7-E5D0-32A565E57E01}"/>
          </ac:grpSpMkLst>
        </pc:grpChg>
      </pc:sldChg>
      <pc:sldChg chg="modSp add mod">
        <pc:chgData name="Eva Robbrecht" userId="92df7e69-258a-47f7-bb78-8d7a50f12c63" providerId="ADAL" clId="{9245075F-D981-424F-AECF-B6DFC11DCFFA}" dt="2024-04-30T15:42:41.022" v="2304" actId="20577"/>
        <pc:sldMkLst>
          <pc:docMk/>
          <pc:sldMk cId="3765182639" sldId="364"/>
        </pc:sldMkLst>
        <pc:spChg chg="mod">
          <ac:chgData name="Eva Robbrecht" userId="92df7e69-258a-47f7-bb78-8d7a50f12c63" providerId="ADAL" clId="{9245075F-D981-424F-AECF-B6DFC11DCFFA}" dt="2024-04-30T15:25:34.208" v="1889" actId="20577"/>
          <ac:spMkLst>
            <pc:docMk/>
            <pc:sldMk cId="3765182639" sldId="364"/>
            <ac:spMk id="8" creationId="{FF0AF46C-7BAD-2EDE-0140-CF45F551D0EF}"/>
          </ac:spMkLst>
        </pc:spChg>
        <pc:spChg chg="mod">
          <ac:chgData name="Eva Robbrecht" userId="92df7e69-258a-47f7-bb78-8d7a50f12c63" providerId="ADAL" clId="{9245075F-D981-424F-AECF-B6DFC11DCFFA}" dt="2024-04-30T15:42:41.022" v="2304" actId="20577"/>
          <ac:spMkLst>
            <pc:docMk/>
            <pc:sldMk cId="3765182639" sldId="364"/>
            <ac:spMk id="786" creationId="{00000000-0000-0000-0000-000000000000}"/>
          </ac:spMkLst>
        </pc:spChg>
      </pc:sldChg>
      <pc:sldChg chg="modSp add mod">
        <pc:chgData name="Eva Robbrecht" userId="92df7e69-258a-47f7-bb78-8d7a50f12c63" providerId="ADAL" clId="{9245075F-D981-424F-AECF-B6DFC11DCFFA}" dt="2024-04-30T15:42:38.246" v="2302" actId="20577"/>
        <pc:sldMkLst>
          <pc:docMk/>
          <pc:sldMk cId="3459471456" sldId="365"/>
        </pc:sldMkLst>
        <pc:spChg chg="mod">
          <ac:chgData name="Eva Robbrecht" userId="92df7e69-258a-47f7-bb78-8d7a50f12c63" providerId="ADAL" clId="{9245075F-D981-424F-AECF-B6DFC11DCFFA}" dt="2024-04-30T14:52:30.800" v="1290" actId="6549"/>
          <ac:spMkLst>
            <pc:docMk/>
            <pc:sldMk cId="3459471456" sldId="365"/>
            <ac:spMk id="8" creationId="{FF0AF46C-7BAD-2EDE-0140-CF45F551D0EF}"/>
          </ac:spMkLst>
        </pc:spChg>
        <pc:spChg chg="mod">
          <ac:chgData name="Eva Robbrecht" userId="92df7e69-258a-47f7-bb78-8d7a50f12c63" providerId="ADAL" clId="{9245075F-D981-424F-AECF-B6DFC11DCFFA}" dt="2024-04-30T13:49:04.132" v="527" actId="1076"/>
          <ac:spMkLst>
            <pc:docMk/>
            <pc:sldMk cId="3459471456" sldId="365"/>
            <ac:spMk id="10" creationId="{B0FF996D-E321-0C4D-367B-76FAC06512CE}"/>
          </ac:spMkLst>
        </pc:spChg>
        <pc:spChg chg="mod">
          <ac:chgData name="Eva Robbrecht" userId="92df7e69-258a-47f7-bb78-8d7a50f12c63" providerId="ADAL" clId="{9245075F-D981-424F-AECF-B6DFC11DCFFA}" dt="2024-04-30T15:42:38.246" v="2302" actId="20577"/>
          <ac:spMkLst>
            <pc:docMk/>
            <pc:sldMk cId="3459471456" sldId="365"/>
            <ac:spMk id="786" creationId="{00000000-0000-0000-0000-000000000000}"/>
          </ac:spMkLst>
        </pc:spChg>
      </pc:sldChg>
      <pc:sldChg chg="modSp add mod ord">
        <pc:chgData name="Eva Robbrecht" userId="92df7e69-258a-47f7-bb78-8d7a50f12c63" providerId="ADAL" clId="{9245075F-D981-424F-AECF-B6DFC11DCFFA}" dt="2024-04-30T15:42:32.902" v="2300" actId="20577"/>
        <pc:sldMkLst>
          <pc:docMk/>
          <pc:sldMk cId="184063912" sldId="366"/>
        </pc:sldMkLst>
        <pc:spChg chg="mod">
          <ac:chgData name="Eva Robbrecht" userId="92df7e69-258a-47f7-bb78-8d7a50f12c63" providerId="ADAL" clId="{9245075F-D981-424F-AECF-B6DFC11DCFFA}" dt="2024-04-30T15:21:46.479" v="1871" actId="20577"/>
          <ac:spMkLst>
            <pc:docMk/>
            <pc:sldMk cId="184063912" sldId="366"/>
            <ac:spMk id="8" creationId="{FF0AF46C-7BAD-2EDE-0140-CF45F551D0EF}"/>
          </ac:spMkLst>
        </pc:spChg>
        <pc:spChg chg="mod">
          <ac:chgData name="Eva Robbrecht" userId="92df7e69-258a-47f7-bb78-8d7a50f12c63" providerId="ADAL" clId="{9245075F-D981-424F-AECF-B6DFC11DCFFA}" dt="2024-04-30T15:42:32.902" v="2300" actId="20577"/>
          <ac:spMkLst>
            <pc:docMk/>
            <pc:sldMk cId="184063912" sldId="366"/>
            <ac:spMk id="786" creationId="{00000000-0000-0000-0000-000000000000}"/>
          </ac:spMkLst>
        </pc:spChg>
      </pc:sldChg>
      <pc:sldChg chg="addSp delSp modSp add del mod">
        <pc:chgData name="Eva Robbrecht" userId="92df7e69-258a-47f7-bb78-8d7a50f12c63" providerId="ADAL" clId="{9245075F-D981-424F-AECF-B6DFC11DCFFA}" dt="2024-04-30T15:41:33.622" v="2293" actId="20577"/>
        <pc:sldMkLst>
          <pc:docMk/>
          <pc:sldMk cId="1576292224" sldId="369"/>
        </pc:sldMkLst>
        <pc:spChg chg="add mod">
          <ac:chgData name="Eva Robbrecht" userId="92df7e69-258a-47f7-bb78-8d7a50f12c63" providerId="ADAL" clId="{9245075F-D981-424F-AECF-B6DFC11DCFFA}" dt="2024-04-30T15:14:26.359" v="1704" actId="14100"/>
          <ac:spMkLst>
            <pc:docMk/>
            <pc:sldMk cId="1576292224" sldId="369"/>
            <ac:spMk id="2" creationId="{4C2C790B-7323-5F80-A9F4-035FFDFE2F25}"/>
          </ac:spMkLst>
        </pc:spChg>
        <pc:spChg chg="mod">
          <ac:chgData name="Eva Robbrecht" userId="92df7e69-258a-47f7-bb78-8d7a50f12c63" providerId="ADAL" clId="{9245075F-D981-424F-AECF-B6DFC11DCFFA}" dt="2024-04-30T15:41:33.622" v="2293" actId="20577"/>
          <ac:spMkLst>
            <pc:docMk/>
            <pc:sldMk cId="1576292224" sldId="369"/>
            <ac:spMk id="4" creationId="{6E9425A8-1307-E144-A0BD-EF0BC2E9BC4D}"/>
          </ac:spMkLst>
        </pc:spChg>
        <pc:spChg chg="del">
          <ac:chgData name="Eva Robbrecht" userId="92df7e69-258a-47f7-bb78-8d7a50f12c63" providerId="ADAL" clId="{9245075F-D981-424F-AECF-B6DFC11DCFFA}" dt="2024-04-30T15:14:07.969" v="1700" actId="478"/>
          <ac:spMkLst>
            <pc:docMk/>
            <pc:sldMk cId="1576292224" sldId="369"/>
            <ac:spMk id="5" creationId="{3EFEA80F-FB83-0164-D444-FC76D5DBF9DD}"/>
          </ac:spMkLst>
        </pc:spChg>
        <pc:spChg chg="del">
          <ac:chgData name="Eva Robbrecht" userId="92df7e69-258a-47f7-bb78-8d7a50f12c63" providerId="ADAL" clId="{9245075F-D981-424F-AECF-B6DFC11DCFFA}" dt="2024-04-30T15:14:29.976" v="1705" actId="478"/>
          <ac:spMkLst>
            <pc:docMk/>
            <pc:sldMk cId="1576292224" sldId="369"/>
            <ac:spMk id="6" creationId="{33F305AA-487F-5DBA-CCAF-0417BC9550E8}"/>
          </ac:spMkLst>
        </pc:spChg>
        <pc:cxnChg chg="del">
          <ac:chgData name="Eva Robbrecht" userId="92df7e69-258a-47f7-bb78-8d7a50f12c63" providerId="ADAL" clId="{9245075F-D981-424F-AECF-B6DFC11DCFFA}" dt="2024-04-30T15:14:32.041" v="1706" actId="478"/>
          <ac:cxnSpMkLst>
            <pc:docMk/>
            <pc:sldMk cId="1576292224" sldId="369"/>
            <ac:cxnSpMk id="8" creationId="{E755AE3F-7E11-9C99-3CFA-FFA0E15A752A}"/>
          </ac:cxnSpMkLst>
        </pc:cxnChg>
      </pc:sldChg>
      <pc:sldChg chg="modSp add del mod">
        <pc:chgData name="Eva Robbrecht" userId="92df7e69-258a-47f7-bb78-8d7a50f12c63" providerId="ADAL" clId="{9245075F-D981-424F-AECF-B6DFC11DCFFA}" dt="2024-04-30T15:41:13.458" v="2290" actId="47"/>
        <pc:sldMkLst>
          <pc:docMk/>
          <pc:sldMk cId="2044854016" sldId="370"/>
        </pc:sldMkLst>
        <pc:spChg chg="mod">
          <ac:chgData name="Eva Robbrecht" userId="92df7e69-258a-47f7-bb78-8d7a50f12c63" providerId="ADAL" clId="{9245075F-D981-424F-AECF-B6DFC11DCFFA}" dt="2024-04-30T15:14:56.545" v="1717" actId="20577"/>
          <ac:spMkLst>
            <pc:docMk/>
            <pc:sldMk cId="2044854016" sldId="370"/>
            <ac:spMk id="786" creationId="{00000000-0000-0000-0000-000000000000}"/>
          </ac:spMkLst>
        </pc:spChg>
      </pc:sldChg>
      <pc:sldChg chg="del">
        <pc:chgData name="Eva Robbrecht" userId="92df7e69-258a-47f7-bb78-8d7a50f12c63" providerId="ADAL" clId="{9245075F-D981-424F-AECF-B6DFC11DCFFA}" dt="2024-04-30T15:38:06.886" v="2279" actId="47"/>
        <pc:sldMkLst>
          <pc:docMk/>
          <pc:sldMk cId="114643891" sldId="446"/>
        </pc:sldMkLst>
      </pc:sldChg>
      <pc:sldChg chg="delSp modSp mod ord">
        <pc:chgData name="Eva Robbrecht" userId="92df7e69-258a-47f7-bb78-8d7a50f12c63" providerId="ADAL" clId="{9245075F-D981-424F-AECF-B6DFC11DCFFA}" dt="2024-04-30T15:19:27.582" v="1803" actId="478"/>
        <pc:sldMkLst>
          <pc:docMk/>
          <pc:sldMk cId="2284449831" sldId="470"/>
        </pc:sldMkLst>
        <pc:graphicFrameChg chg="mod">
          <ac:chgData name="Eva Robbrecht" userId="92df7e69-258a-47f7-bb78-8d7a50f12c63" providerId="ADAL" clId="{9245075F-D981-424F-AECF-B6DFC11DCFFA}" dt="2024-04-30T15:19:25.248" v="1802" actId="20577"/>
          <ac:graphicFrameMkLst>
            <pc:docMk/>
            <pc:sldMk cId="2284449831" sldId="470"/>
            <ac:graphicFrameMk id="8" creationId="{7BB5592E-9590-0751-50AE-447C05BC753F}"/>
          </ac:graphicFrameMkLst>
        </pc:graphicFrameChg>
        <pc:picChg chg="del">
          <ac:chgData name="Eva Robbrecht" userId="92df7e69-258a-47f7-bb78-8d7a50f12c63" providerId="ADAL" clId="{9245075F-D981-424F-AECF-B6DFC11DCFFA}" dt="2024-04-30T15:19:27.582" v="1803" actId="478"/>
          <ac:picMkLst>
            <pc:docMk/>
            <pc:sldMk cId="2284449831" sldId="470"/>
            <ac:picMk id="4" creationId="{7591CA95-3C49-FBD5-D2AD-BD4B72D6CA02}"/>
          </ac:picMkLst>
        </pc:picChg>
        <pc:picChg chg="del">
          <ac:chgData name="Eva Robbrecht" userId="92df7e69-258a-47f7-bb78-8d7a50f12c63" providerId="ADAL" clId="{9245075F-D981-424F-AECF-B6DFC11DCFFA}" dt="2024-04-30T09:22:24.652" v="6" actId="478"/>
          <ac:picMkLst>
            <pc:docMk/>
            <pc:sldMk cId="2284449831" sldId="470"/>
            <ac:picMk id="10" creationId="{0EEF99A6-A4B8-0ACE-BF2F-0760FB0BDCFE}"/>
          </ac:picMkLst>
        </pc:picChg>
        <pc:picChg chg="del">
          <ac:chgData name="Eva Robbrecht" userId="92df7e69-258a-47f7-bb78-8d7a50f12c63" providerId="ADAL" clId="{9245075F-D981-424F-AECF-B6DFC11DCFFA}" dt="2024-04-30T09:22:26.055" v="7" actId="478"/>
          <ac:picMkLst>
            <pc:docMk/>
            <pc:sldMk cId="2284449831" sldId="470"/>
            <ac:picMk id="12" creationId="{1DDF5537-60B6-5194-48B8-6133C072BDFC}"/>
          </ac:picMkLst>
        </pc:picChg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539268879" sldId="471"/>
        </pc:sldMkLst>
      </pc:sldChg>
      <pc:sldChg chg="del">
        <pc:chgData name="Eva Robbrecht" userId="92df7e69-258a-47f7-bb78-8d7a50f12c63" providerId="ADAL" clId="{9245075F-D981-424F-AECF-B6DFC11DCFFA}" dt="2024-04-30T11:09:38.566" v="232" actId="47"/>
        <pc:sldMkLst>
          <pc:docMk/>
          <pc:sldMk cId="1471835381" sldId="472"/>
        </pc:sldMkLst>
      </pc:sldChg>
      <pc:sldChg chg="del">
        <pc:chgData name="Eva Robbrecht" userId="92df7e69-258a-47f7-bb78-8d7a50f12c63" providerId="ADAL" clId="{9245075F-D981-424F-AECF-B6DFC11DCFFA}" dt="2024-04-30T11:09:42.307" v="234" actId="47"/>
        <pc:sldMkLst>
          <pc:docMk/>
          <pc:sldMk cId="2773870323" sldId="473"/>
        </pc:sldMkLst>
      </pc:sldChg>
      <pc:sldChg chg="ord">
        <pc:chgData name="Eva Robbrecht" userId="92df7e69-258a-47f7-bb78-8d7a50f12c63" providerId="ADAL" clId="{9245075F-D981-424F-AECF-B6DFC11DCFFA}" dt="2024-04-30T15:31:58.488" v="2002"/>
        <pc:sldMkLst>
          <pc:docMk/>
          <pc:sldMk cId="2223674203" sldId="476"/>
        </pc:sldMkLst>
      </pc:sldChg>
      <pc:sldChg chg="addSp modSp mod ord">
        <pc:chgData name="Eva Robbrecht" userId="92df7e69-258a-47f7-bb78-8d7a50f12c63" providerId="ADAL" clId="{9245075F-D981-424F-AECF-B6DFC11DCFFA}" dt="2024-04-30T11:11:32.946" v="253" actId="20577"/>
        <pc:sldMkLst>
          <pc:docMk/>
          <pc:sldMk cId="4020935369" sldId="477"/>
        </pc:sldMkLst>
        <pc:spChg chg="mod">
          <ac:chgData name="Eva Robbrecht" userId="92df7e69-258a-47f7-bb78-8d7a50f12c63" providerId="ADAL" clId="{9245075F-D981-424F-AECF-B6DFC11DCFFA}" dt="2024-04-30T11:11:32.946" v="253" actId="20577"/>
          <ac:spMkLst>
            <pc:docMk/>
            <pc:sldMk cId="4020935369" sldId="477"/>
            <ac:spMk id="852" creationId="{00000000-0000-0000-0000-000000000000}"/>
          </ac:spMkLst>
        </pc:spChg>
        <pc:spChg chg="mod">
          <ac:chgData name="Eva Robbrecht" userId="92df7e69-258a-47f7-bb78-8d7a50f12c63" providerId="ADAL" clId="{9245075F-D981-424F-AECF-B6DFC11DCFFA}" dt="2024-04-30T09:30:37.139" v="72" actId="113"/>
          <ac:spMkLst>
            <pc:docMk/>
            <pc:sldMk cId="4020935369" sldId="477"/>
            <ac:spMk id="853" creationId="{00000000-0000-0000-0000-000000000000}"/>
          </ac:spMkLst>
        </pc:spChg>
        <pc:cxnChg chg="add mod">
          <ac:chgData name="Eva Robbrecht" userId="92df7e69-258a-47f7-bb78-8d7a50f12c63" providerId="ADAL" clId="{9245075F-D981-424F-AECF-B6DFC11DCFFA}" dt="2024-04-30T09:31:34.049" v="105" actId="1582"/>
          <ac:cxnSpMkLst>
            <pc:docMk/>
            <pc:sldMk cId="4020935369" sldId="477"/>
            <ac:cxnSpMk id="3" creationId="{3583D62A-9E0E-08D0-F931-7B2CBA3F949A}"/>
          </ac:cxnSpMkLst>
        </pc:cxnChg>
      </pc:sldChg>
      <pc:sldChg chg="modSp mod ord">
        <pc:chgData name="Eva Robbrecht" userId="92df7e69-258a-47f7-bb78-8d7a50f12c63" providerId="ADAL" clId="{9245075F-D981-424F-AECF-B6DFC11DCFFA}" dt="2024-04-30T15:31:46.447" v="2000" actId="20577"/>
        <pc:sldMkLst>
          <pc:docMk/>
          <pc:sldMk cId="3433123951" sldId="478"/>
        </pc:sldMkLst>
        <pc:spChg chg="mod">
          <ac:chgData name="Eva Robbrecht" userId="92df7e69-258a-47f7-bb78-8d7a50f12c63" providerId="ADAL" clId="{9245075F-D981-424F-AECF-B6DFC11DCFFA}" dt="2024-04-30T15:31:46.447" v="2000" actId="20577"/>
          <ac:spMkLst>
            <pc:docMk/>
            <pc:sldMk cId="3433123951" sldId="478"/>
            <ac:spMk id="853" creationId="{00000000-0000-0000-0000-000000000000}"/>
          </ac:spMkLst>
        </pc:spChg>
      </pc:sldChg>
      <pc:sldChg chg="del">
        <pc:chgData name="Eva Robbrecht" userId="92df7e69-258a-47f7-bb78-8d7a50f12c63" providerId="ADAL" clId="{9245075F-D981-424F-AECF-B6DFC11DCFFA}" dt="2024-04-30T11:09:51.181" v="239" actId="47"/>
        <pc:sldMkLst>
          <pc:docMk/>
          <pc:sldMk cId="3043768443" sldId="480"/>
        </pc:sldMkLst>
      </pc:sldChg>
      <pc:sldChg chg="del">
        <pc:chgData name="Eva Robbrecht" userId="92df7e69-258a-47f7-bb78-8d7a50f12c63" providerId="ADAL" clId="{9245075F-D981-424F-AECF-B6DFC11DCFFA}" dt="2024-04-30T11:09:43.477" v="236" actId="47"/>
        <pc:sldMkLst>
          <pc:docMk/>
          <pc:sldMk cId="3985127024" sldId="481"/>
        </pc:sldMkLst>
      </pc:sldChg>
      <pc:sldChg chg="del">
        <pc:chgData name="Eva Robbrecht" userId="92df7e69-258a-47f7-bb78-8d7a50f12c63" providerId="ADAL" clId="{9245075F-D981-424F-AECF-B6DFC11DCFFA}" dt="2024-04-30T11:09:39.660" v="233" actId="47"/>
        <pc:sldMkLst>
          <pc:docMk/>
          <pc:sldMk cId="3381407317" sldId="482"/>
        </pc:sldMkLst>
      </pc:sldChg>
      <pc:sldChg chg="del">
        <pc:chgData name="Eva Robbrecht" userId="92df7e69-258a-47f7-bb78-8d7a50f12c63" providerId="ADAL" clId="{9245075F-D981-424F-AECF-B6DFC11DCFFA}" dt="2024-04-30T11:09:31.872" v="230" actId="47"/>
        <pc:sldMkLst>
          <pc:docMk/>
          <pc:sldMk cId="63214366" sldId="483"/>
        </pc:sldMkLst>
      </pc:sldChg>
      <pc:sldChg chg="addSp delSp modSp new mod">
        <pc:chgData name="Eva Robbrecht" userId="92df7e69-258a-47f7-bb78-8d7a50f12c63" providerId="ADAL" clId="{9245075F-D981-424F-AECF-B6DFC11DCFFA}" dt="2024-04-30T15:46:29.509" v="2394" actId="20578"/>
        <pc:sldMkLst>
          <pc:docMk/>
          <pc:sldMk cId="3839594780" sldId="485"/>
        </pc:sldMkLst>
        <pc:spChg chg="del mod">
          <ac:chgData name="Eva Robbrecht" userId="92df7e69-258a-47f7-bb78-8d7a50f12c63" providerId="ADAL" clId="{9245075F-D981-424F-AECF-B6DFC11DCFFA}" dt="2024-04-30T15:44:38.371" v="2320" actId="478"/>
          <ac:spMkLst>
            <pc:docMk/>
            <pc:sldMk cId="3839594780" sldId="485"/>
            <ac:spMk id="2" creationId="{C83F0760-86B7-CDB1-80E2-2601A1C2417E}"/>
          </ac:spMkLst>
        </pc:spChg>
        <pc:spChg chg="mod">
          <ac:chgData name="Eva Robbrecht" userId="92df7e69-258a-47f7-bb78-8d7a50f12c63" providerId="ADAL" clId="{9245075F-D981-424F-AECF-B6DFC11DCFFA}" dt="2024-04-30T15:46:29.509" v="2394" actId="20578"/>
          <ac:spMkLst>
            <pc:docMk/>
            <pc:sldMk cId="3839594780" sldId="485"/>
            <ac:spMk id="3" creationId="{CEB15D1B-B221-380D-9EBF-9F1C61E9A8B9}"/>
          </ac:spMkLst>
        </pc:spChg>
        <pc:spChg chg="add del mod">
          <ac:chgData name="Eva Robbrecht" userId="92df7e69-258a-47f7-bb78-8d7a50f12c63" providerId="ADAL" clId="{9245075F-D981-424F-AECF-B6DFC11DCFFA}" dt="2024-04-30T15:44:40.280" v="2322" actId="478"/>
          <ac:spMkLst>
            <pc:docMk/>
            <pc:sldMk cId="3839594780" sldId="485"/>
            <ac:spMk id="5" creationId="{2B50D006-CD30-D875-9DA6-96E05F380F35}"/>
          </ac:spMkLst>
        </pc:spChg>
        <pc:spChg chg="add mod">
          <ac:chgData name="Eva Robbrecht" userId="92df7e69-258a-47f7-bb78-8d7a50f12c63" providerId="ADAL" clId="{9245075F-D981-424F-AECF-B6DFC11DCFFA}" dt="2024-04-30T15:44:50.818" v="2330" actId="20577"/>
          <ac:spMkLst>
            <pc:docMk/>
            <pc:sldMk cId="3839594780" sldId="485"/>
            <ac:spMk id="6" creationId="{A4520A8D-8F41-438B-C17E-DA5F23CFC70B}"/>
          </ac:spMkLst>
        </pc:spChg>
      </pc:sldChg>
      <pc:sldChg chg="modSp add del mod">
        <pc:chgData name="Eva Robbrecht" userId="92df7e69-258a-47f7-bb78-8d7a50f12c63" providerId="ADAL" clId="{9245075F-D981-424F-AECF-B6DFC11DCFFA}" dt="2024-04-30T11:11:38.419" v="254" actId="47"/>
        <pc:sldMkLst>
          <pc:docMk/>
          <pc:sldMk cId="4205561422" sldId="486"/>
        </pc:sldMkLst>
        <pc:spChg chg="mod">
          <ac:chgData name="Eva Robbrecht" userId="92df7e69-258a-47f7-bb78-8d7a50f12c63" providerId="ADAL" clId="{9245075F-D981-424F-AECF-B6DFC11DCFFA}" dt="2024-04-30T09:33:55.946" v="191" actId="20577"/>
          <ac:spMkLst>
            <pc:docMk/>
            <pc:sldMk cId="4205561422" sldId="486"/>
            <ac:spMk id="852" creationId="{00000000-0000-0000-0000-000000000000}"/>
          </ac:spMkLst>
        </pc:spChg>
      </pc:sldChg>
      <pc:sldChg chg="modSp add mod ord">
        <pc:chgData name="Eva Robbrecht" userId="92df7e69-258a-47f7-bb78-8d7a50f12c63" providerId="ADAL" clId="{9245075F-D981-424F-AECF-B6DFC11DCFFA}" dt="2024-04-30T15:17:03.435" v="1728"/>
        <pc:sldMkLst>
          <pc:docMk/>
          <pc:sldMk cId="2841264352" sldId="487"/>
        </pc:sldMkLst>
        <pc:spChg chg="mod">
          <ac:chgData name="Eva Robbrecht" userId="92df7e69-258a-47f7-bb78-8d7a50f12c63" providerId="ADAL" clId="{9245075F-D981-424F-AECF-B6DFC11DCFFA}" dt="2024-04-30T11:11:43.097" v="257" actId="6549"/>
          <ac:spMkLst>
            <pc:docMk/>
            <pc:sldMk cId="2841264352" sldId="487"/>
            <ac:spMk id="852" creationId="{00000000-0000-0000-0000-000000000000}"/>
          </ac:spMkLst>
        </pc:spChg>
        <pc:spChg chg="mod">
          <ac:chgData name="Eva Robbrecht" userId="92df7e69-258a-47f7-bb78-8d7a50f12c63" providerId="ADAL" clId="{9245075F-D981-424F-AECF-B6DFC11DCFFA}" dt="2024-04-30T13:41:27.207" v="412" actId="20577"/>
          <ac:spMkLst>
            <pc:docMk/>
            <pc:sldMk cId="2841264352" sldId="487"/>
            <ac:spMk id="853" creationId="{00000000-0000-0000-0000-000000000000}"/>
          </ac:spMkLst>
        </pc:spChg>
      </pc:sldChg>
      <pc:sldChg chg="addSp delSp modSp new mod modClrScheme chgLayout">
        <pc:chgData name="Eva Robbrecht" userId="92df7e69-258a-47f7-bb78-8d7a50f12c63" providerId="ADAL" clId="{9245075F-D981-424F-AECF-B6DFC11DCFFA}" dt="2024-04-30T11:40:55.454" v="350" actId="1038"/>
        <pc:sldMkLst>
          <pc:docMk/>
          <pc:sldMk cId="3146177406" sldId="488"/>
        </pc:sldMkLst>
        <pc:spChg chg="del">
          <ac:chgData name="Eva Robbrecht" userId="92df7e69-258a-47f7-bb78-8d7a50f12c63" providerId="ADAL" clId="{9245075F-D981-424F-AECF-B6DFC11DCFFA}" dt="2024-04-30T11:15:04.139" v="259" actId="700"/>
          <ac:spMkLst>
            <pc:docMk/>
            <pc:sldMk cId="3146177406" sldId="488"/>
            <ac:spMk id="2" creationId="{B479BA59-C4C0-C62A-5549-5797114AE951}"/>
          </ac:spMkLst>
        </pc:spChg>
        <pc:spChg chg="del">
          <ac:chgData name="Eva Robbrecht" userId="92df7e69-258a-47f7-bb78-8d7a50f12c63" providerId="ADAL" clId="{9245075F-D981-424F-AECF-B6DFC11DCFFA}" dt="2024-04-30T11:15:04.139" v="259" actId="700"/>
          <ac:spMkLst>
            <pc:docMk/>
            <pc:sldMk cId="3146177406" sldId="488"/>
            <ac:spMk id="3" creationId="{1EDC546F-D838-8EAF-51AF-861BCD0B334E}"/>
          </ac:spMkLst>
        </pc:spChg>
        <pc:spChg chg="add del mod ord">
          <ac:chgData name="Eva Robbrecht" userId="92df7e69-258a-47f7-bb78-8d7a50f12c63" providerId="ADAL" clId="{9245075F-D981-424F-AECF-B6DFC11DCFFA}" dt="2024-04-30T11:21:43.888" v="281" actId="700"/>
          <ac:spMkLst>
            <pc:docMk/>
            <pc:sldMk cId="3146177406" sldId="488"/>
            <ac:spMk id="8" creationId="{0775EFA9-A31A-552E-24E2-F74F39C0B5A3}"/>
          </ac:spMkLst>
        </pc:spChg>
        <pc:spChg chg="add del mod ord">
          <ac:chgData name="Eva Robbrecht" userId="92df7e69-258a-47f7-bb78-8d7a50f12c63" providerId="ADAL" clId="{9245075F-D981-424F-AECF-B6DFC11DCFFA}" dt="2024-04-30T11:21:43.888" v="281" actId="700"/>
          <ac:spMkLst>
            <pc:docMk/>
            <pc:sldMk cId="3146177406" sldId="488"/>
            <ac:spMk id="9" creationId="{961F3EB8-09C1-701A-2F8D-03FBB7F1EF36}"/>
          </ac:spMkLst>
        </pc:spChg>
        <pc:spChg chg="add del mod ord">
          <ac:chgData name="Eva Robbrecht" userId="92df7e69-258a-47f7-bb78-8d7a50f12c63" providerId="ADAL" clId="{9245075F-D981-424F-AECF-B6DFC11DCFFA}" dt="2024-04-30T11:21:43.888" v="281" actId="700"/>
          <ac:spMkLst>
            <pc:docMk/>
            <pc:sldMk cId="3146177406" sldId="488"/>
            <ac:spMk id="10" creationId="{EA48EB94-F131-E0C9-35D1-B012CF283E63}"/>
          </ac:spMkLst>
        </pc:spChg>
        <pc:spChg chg="add del mod ord">
          <ac:chgData name="Eva Robbrecht" userId="92df7e69-258a-47f7-bb78-8d7a50f12c63" providerId="ADAL" clId="{9245075F-D981-424F-AECF-B6DFC11DCFFA}" dt="2024-04-30T11:27:37" v="341" actId="20577"/>
          <ac:spMkLst>
            <pc:docMk/>
            <pc:sldMk cId="3146177406" sldId="488"/>
            <ac:spMk id="11" creationId="{F1059ACE-9FB8-7522-722E-3C4213DAA745}"/>
          </ac:spMkLst>
        </pc:spChg>
        <pc:spChg chg="add del mod ord">
          <ac:chgData name="Eva Robbrecht" userId="92df7e69-258a-47f7-bb78-8d7a50f12c63" providerId="ADAL" clId="{9245075F-D981-424F-AECF-B6DFC11DCFFA}" dt="2024-04-30T11:22:07.858" v="287" actId="478"/>
          <ac:spMkLst>
            <pc:docMk/>
            <pc:sldMk cId="3146177406" sldId="488"/>
            <ac:spMk id="12" creationId="{0DC1A92A-944D-B290-8F87-2E9FC6EEE6AE}"/>
          </ac:spMkLst>
        </pc:spChg>
        <pc:spChg chg="add del mod ord">
          <ac:chgData name="Eva Robbrecht" userId="92df7e69-258a-47f7-bb78-8d7a50f12c63" providerId="ADAL" clId="{9245075F-D981-424F-AECF-B6DFC11DCFFA}" dt="2024-04-30T11:22:15.962" v="297" actId="478"/>
          <ac:spMkLst>
            <pc:docMk/>
            <pc:sldMk cId="3146177406" sldId="488"/>
            <ac:spMk id="13" creationId="{5610B7DD-D657-9B76-CC6A-A33F1AAC81A0}"/>
          </ac:spMkLst>
        </pc:spChg>
        <pc:picChg chg="add del mod modCrop">
          <ac:chgData name="Eva Robbrecht" userId="92df7e69-258a-47f7-bb78-8d7a50f12c63" providerId="ADAL" clId="{9245075F-D981-424F-AECF-B6DFC11DCFFA}" dt="2024-04-30T11:20:54.338" v="262" actId="478"/>
          <ac:picMkLst>
            <pc:docMk/>
            <pc:sldMk cId="3146177406" sldId="488"/>
            <ac:picMk id="5" creationId="{4B4BE777-EDEC-74C0-E807-116F86BF9B9F}"/>
          </ac:picMkLst>
        </pc:picChg>
        <pc:picChg chg="add mod modCrop">
          <ac:chgData name="Eva Robbrecht" userId="92df7e69-258a-47f7-bb78-8d7a50f12c63" providerId="ADAL" clId="{9245075F-D981-424F-AECF-B6DFC11DCFFA}" dt="2024-04-30T11:40:55.454" v="350" actId="1038"/>
          <ac:picMkLst>
            <pc:docMk/>
            <pc:sldMk cId="3146177406" sldId="488"/>
            <ac:picMk id="7" creationId="{31C156A5-1B84-4DE6-E4E6-D91CA19F3E80}"/>
          </ac:picMkLst>
        </pc:picChg>
      </pc:sldChg>
      <pc:sldChg chg="addSp delSp modSp add mod">
        <pc:chgData name="Eva Robbrecht" userId="92df7e69-258a-47f7-bb78-8d7a50f12c63" providerId="ADAL" clId="{9245075F-D981-424F-AECF-B6DFC11DCFFA}" dt="2024-04-30T11:41:07.573" v="356" actId="1037"/>
        <pc:sldMkLst>
          <pc:docMk/>
          <pc:sldMk cId="4049629011" sldId="489"/>
        </pc:sldMkLst>
        <pc:spChg chg="mod">
          <ac:chgData name="Eva Robbrecht" userId="92df7e69-258a-47f7-bb78-8d7a50f12c63" providerId="ADAL" clId="{9245075F-D981-424F-AECF-B6DFC11DCFFA}" dt="2024-04-30T11:27:28.615" v="333" actId="20577"/>
          <ac:spMkLst>
            <pc:docMk/>
            <pc:sldMk cId="4049629011" sldId="489"/>
            <ac:spMk id="11" creationId="{F1059ACE-9FB8-7522-722E-3C4213DAA745}"/>
          </ac:spMkLst>
        </pc:spChg>
        <pc:picChg chg="add mod">
          <ac:chgData name="Eva Robbrecht" userId="92df7e69-258a-47f7-bb78-8d7a50f12c63" providerId="ADAL" clId="{9245075F-D981-424F-AECF-B6DFC11DCFFA}" dt="2024-04-30T11:41:07.573" v="356" actId="1037"/>
          <ac:picMkLst>
            <pc:docMk/>
            <pc:sldMk cId="4049629011" sldId="489"/>
            <ac:picMk id="3" creationId="{6D24E1A8-BAA0-C43D-5DFE-D8644AA28A04}"/>
          </ac:picMkLst>
        </pc:picChg>
        <pc:picChg chg="del">
          <ac:chgData name="Eva Robbrecht" userId="92df7e69-258a-47f7-bb78-8d7a50f12c63" providerId="ADAL" clId="{9245075F-D981-424F-AECF-B6DFC11DCFFA}" dt="2024-04-30T11:34:02.815" v="342" actId="478"/>
          <ac:picMkLst>
            <pc:docMk/>
            <pc:sldMk cId="4049629011" sldId="489"/>
            <ac:picMk id="7" creationId="{31C156A5-1B84-4DE6-E4E6-D91CA19F3E80}"/>
          </ac:picMkLst>
        </pc:picChg>
      </pc:sldChg>
      <pc:sldChg chg="modSp add mod">
        <pc:chgData name="Eva Robbrecht" userId="92df7e69-258a-47f7-bb78-8d7a50f12c63" providerId="ADAL" clId="{9245075F-D981-424F-AECF-B6DFC11DCFFA}" dt="2024-04-30T15:42:44.754" v="2306" actId="20577"/>
        <pc:sldMkLst>
          <pc:docMk/>
          <pc:sldMk cId="539268879" sldId="490"/>
        </pc:sldMkLst>
        <pc:spChg chg="mod">
          <ac:chgData name="Eva Robbrecht" userId="92df7e69-258a-47f7-bb78-8d7a50f12c63" providerId="ADAL" clId="{9245075F-D981-424F-AECF-B6DFC11DCFFA}" dt="2024-04-30T13:56:09.731" v="625" actId="14100"/>
          <ac:spMkLst>
            <pc:docMk/>
            <pc:sldMk cId="539268879" sldId="490"/>
            <ac:spMk id="2" creationId="{371A5C50-CBC1-C417-C090-216E7BB12CCA}"/>
          </ac:spMkLst>
        </pc:spChg>
        <pc:spChg chg="mod">
          <ac:chgData name="Eva Robbrecht" userId="92df7e69-258a-47f7-bb78-8d7a50f12c63" providerId="ADAL" clId="{9245075F-D981-424F-AECF-B6DFC11DCFFA}" dt="2024-04-30T15:42:44.754" v="2306" actId="20577"/>
          <ac:spMkLst>
            <pc:docMk/>
            <pc:sldMk cId="539268879" sldId="490"/>
            <ac:spMk id="786" creationId="{00000000-0000-0000-0000-000000000000}"/>
          </ac:spMkLst>
        </pc:spChg>
      </pc:sldChg>
      <pc:sldChg chg="addSp delSp modSp new del mod modClrScheme chgLayout">
        <pc:chgData name="Eva Robbrecht" userId="92df7e69-258a-47f7-bb78-8d7a50f12c63" providerId="ADAL" clId="{9245075F-D981-424F-AECF-B6DFC11DCFFA}" dt="2024-04-30T13:29:26.876" v="385" actId="47"/>
        <pc:sldMkLst>
          <pc:docMk/>
          <pc:sldMk cId="3584393886" sldId="490"/>
        </pc:sldMkLst>
        <pc:spChg chg="del">
          <ac:chgData name="Eva Robbrecht" userId="92df7e69-258a-47f7-bb78-8d7a50f12c63" providerId="ADAL" clId="{9245075F-D981-424F-AECF-B6DFC11DCFFA}" dt="2024-04-30T12:31:37.328" v="358" actId="700"/>
          <ac:spMkLst>
            <pc:docMk/>
            <pc:sldMk cId="3584393886" sldId="490"/>
            <ac:spMk id="2" creationId="{3A92A9DA-70EA-A4E1-40BA-E507767F8BF8}"/>
          </ac:spMkLst>
        </pc:spChg>
        <pc:spChg chg="del">
          <ac:chgData name="Eva Robbrecht" userId="92df7e69-258a-47f7-bb78-8d7a50f12c63" providerId="ADAL" clId="{9245075F-D981-424F-AECF-B6DFC11DCFFA}" dt="2024-04-30T12:31:37.328" v="358" actId="700"/>
          <ac:spMkLst>
            <pc:docMk/>
            <pc:sldMk cId="3584393886" sldId="490"/>
            <ac:spMk id="3" creationId="{2D81466B-35AD-5920-964A-B58467082565}"/>
          </ac:spMkLst>
        </pc:spChg>
        <pc:picChg chg="add del mod">
          <ac:chgData name="Eva Robbrecht" userId="92df7e69-258a-47f7-bb78-8d7a50f12c63" providerId="ADAL" clId="{9245075F-D981-424F-AECF-B6DFC11DCFFA}" dt="2024-04-30T12:31:47.581" v="362" actId="478"/>
          <ac:picMkLst>
            <pc:docMk/>
            <pc:sldMk cId="3584393886" sldId="490"/>
            <ac:picMk id="5" creationId="{48FDBAFA-7E6A-C1B7-747A-D5FB31E53938}"/>
          </ac:picMkLst>
        </pc:picChg>
      </pc:sldChg>
      <pc:sldChg chg="modSp add del mod">
        <pc:chgData name="Eva Robbrecht" userId="92df7e69-258a-47f7-bb78-8d7a50f12c63" providerId="ADAL" clId="{9245075F-D981-424F-AECF-B6DFC11DCFFA}" dt="2024-04-30T13:31:34.115" v="394" actId="47"/>
        <pc:sldMkLst>
          <pc:docMk/>
          <pc:sldMk cId="4289286373" sldId="490"/>
        </pc:sldMkLst>
        <pc:spChg chg="mod">
          <ac:chgData name="Eva Robbrecht" userId="92df7e69-258a-47f7-bb78-8d7a50f12c63" providerId="ADAL" clId="{9245075F-D981-424F-AECF-B6DFC11DCFFA}" dt="2024-04-30T13:31:13.503" v="393" actId="14100"/>
          <ac:spMkLst>
            <pc:docMk/>
            <pc:sldMk cId="4289286373" sldId="490"/>
            <ac:spMk id="5" creationId="{3EFEA80F-FB83-0164-D444-FC76D5DBF9DD}"/>
          </ac:spMkLst>
        </pc:spChg>
      </pc:sldChg>
      <pc:sldChg chg="add del ord">
        <pc:chgData name="Eva Robbrecht" userId="92df7e69-258a-47f7-bb78-8d7a50f12c63" providerId="ADAL" clId="{9245075F-D981-424F-AECF-B6DFC11DCFFA}" dt="2024-04-30T15:17:33.456" v="1729" actId="47"/>
        <pc:sldMkLst>
          <pc:docMk/>
          <pc:sldMk cId="4129500219" sldId="491"/>
        </pc:sldMkLst>
      </pc:sldChg>
      <pc:sldChg chg="addSp delSp modSp add mod ord">
        <pc:chgData name="Eva Robbrecht" userId="92df7e69-258a-47f7-bb78-8d7a50f12c63" providerId="ADAL" clId="{9245075F-D981-424F-AECF-B6DFC11DCFFA}" dt="2024-04-30T15:42:21.581" v="2296" actId="20577"/>
        <pc:sldMkLst>
          <pc:docMk/>
          <pc:sldMk cId="763593745" sldId="492"/>
        </pc:sldMkLst>
        <pc:spChg chg="mod">
          <ac:chgData name="Eva Robbrecht" userId="92df7e69-258a-47f7-bb78-8d7a50f12c63" providerId="ADAL" clId="{9245075F-D981-424F-AECF-B6DFC11DCFFA}" dt="2024-04-30T13:49:22.397" v="529" actId="14100"/>
          <ac:spMkLst>
            <pc:docMk/>
            <pc:sldMk cId="763593745" sldId="492"/>
            <ac:spMk id="4" creationId="{44F708B6-5072-DA04-799C-EE7CD35271BD}"/>
          </ac:spMkLst>
        </pc:spChg>
        <pc:spChg chg="mod">
          <ac:chgData name="Eva Robbrecht" userId="92df7e69-258a-47f7-bb78-8d7a50f12c63" providerId="ADAL" clId="{9245075F-D981-424F-AECF-B6DFC11DCFFA}" dt="2024-04-30T13:49:28.403" v="533" actId="1076"/>
          <ac:spMkLst>
            <pc:docMk/>
            <pc:sldMk cId="763593745" sldId="492"/>
            <ac:spMk id="5" creationId="{733D85AC-2659-139C-799F-CBAF6E7C1F94}"/>
          </ac:spMkLst>
        </pc:spChg>
        <pc:spChg chg="mod">
          <ac:chgData name="Eva Robbrecht" userId="92df7e69-258a-47f7-bb78-8d7a50f12c63" providerId="ADAL" clId="{9245075F-D981-424F-AECF-B6DFC11DCFFA}" dt="2024-04-30T13:44:58.982" v="483" actId="13926"/>
          <ac:spMkLst>
            <pc:docMk/>
            <pc:sldMk cId="763593745" sldId="492"/>
            <ac:spMk id="8" creationId="{6A57CD71-E4ED-3E64-0546-198F3CEE8FAC}"/>
          </ac:spMkLst>
        </pc:spChg>
        <pc:spChg chg="mod">
          <ac:chgData name="Eva Robbrecht" userId="92df7e69-258a-47f7-bb78-8d7a50f12c63" providerId="ADAL" clId="{9245075F-D981-424F-AECF-B6DFC11DCFFA}" dt="2024-04-30T13:43:42.981" v="452" actId="20577"/>
          <ac:spMkLst>
            <pc:docMk/>
            <pc:sldMk cId="763593745" sldId="492"/>
            <ac:spMk id="9" creationId="{C3C76693-EA49-CFC2-BF20-A3DEB223799F}"/>
          </ac:spMkLst>
        </pc:spChg>
        <pc:spChg chg="mod">
          <ac:chgData name="Eva Robbrecht" userId="92df7e69-258a-47f7-bb78-8d7a50f12c63" providerId="ADAL" clId="{9245075F-D981-424F-AECF-B6DFC11DCFFA}" dt="2024-04-30T13:44:20.334" v="474" actId="20577"/>
          <ac:spMkLst>
            <pc:docMk/>
            <pc:sldMk cId="763593745" sldId="492"/>
            <ac:spMk id="11" creationId="{94E99569-D569-E51F-EBFE-3A8DE8876094}"/>
          </ac:spMkLst>
        </pc:spChg>
        <pc:spChg chg="mod">
          <ac:chgData name="Eva Robbrecht" userId="92df7e69-258a-47f7-bb78-8d7a50f12c63" providerId="ADAL" clId="{9245075F-D981-424F-AECF-B6DFC11DCFFA}" dt="2024-04-30T13:43:51.432" v="464" actId="20577"/>
          <ac:spMkLst>
            <pc:docMk/>
            <pc:sldMk cId="763593745" sldId="492"/>
            <ac:spMk id="12" creationId="{C4848EFB-4695-DA2C-7CB8-C50D7F29EBE6}"/>
          </ac:spMkLst>
        </pc:spChg>
        <pc:spChg chg="add mod">
          <ac:chgData name="Eva Robbrecht" userId="92df7e69-258a-47f7-bb78-8d7a50f12c63" providerId="ADAL" clId="{9245075F-D981-424F-AECF-B6DFC11DCFFA}" dt="2024-04-30T13:43:21.848" v="434" actId="1076"/>
          <ac:spMkLst>
            <pc:docMk/>
            <pc:sldMk cId="763593745" sldId="492"/>
            <ac:spMk id="13" creationId="{D751C793-1342-04E5-7F7A-8F90A99EF656}"/>
          </ac:spMkLst>
        </pc:spChg>
        <pc:spChg chg="add del mod">
          <ac:chgData name="Eva Robbrecht" userId="92df7e69-258a-47f7-bb78-8d7a50f12c63" providerId="ADAL" clId="{9245075F-D981-424F-AECF-B6DFC11DCFFA}" dt="2024-04-30T15:18:12.330" v="1741" actId="478"/>
          <ac:spMkLst>
            <pc:docMk/>
            <pc:sldMk cId="763593745" sldId="492"/>
            <ac:spMk id="14" creationId="{2EDA21C4-37F8-8716-8D40-19C2D01D2359}"/>
          </ac:spMkLst>
        </pc:spChg>
        <pc:spChg chg="mod">
          <ac:chgData name="Eva Robbrecht" userId="92df7e69-258a-47f7-bb78-8d7a50f12c63" providerId="ADAL" clId="{9245075F-D981-424F-AECF-B6DFC11DCFFA}" dt="2024-04-30T13:47:31.507" v="522" actId="20577"/>
          <ac:spMkLst>
            <pc:docMk/>
            <pc:sldMk cId="763593745" sldId="492"/>
            <ac:spMk id="22" creationId="{FD5DF704-273A-482C-35BC-271653007683}"/>
          </ac:spMkLst>
        </pc:spChg>
        <pc:spChg chg="mod">
          <ac:chgData name="Eva Robbrecht" userId="92df7e69-258a-47f7-bb78-8d7a50f12c63" providerId="ADAL" clId="{9245075F-D981-424F-AECF-B6DFC11DCFFA}" dt="2024-04-30T13:45:27.226" v="485"/>
          <ac:spMkLst>
            <pc:docMk/>
            <pc:sldMk cId="763593745" sldId="492"/>
            <ac:spMk id="23" creationId="{07A9E827-BCA0-E544-5C16-A33EEF18D87C}"/>
          </ac:spMkLst>
        </pc:spChg>
        <pc:spChg chg="mod">
          <ac:chgData name="Eva Robbrecht" userId="92df7e69-258a-47f7-bb78-8d7a50f12c63" providerId="ADAL" clId="{9245075F-D981-424F-AECF-B6DFC11DCFFA}" dt="2024-04-30T13:47:15.062" v="516" actId="20577"/>
          <ac:spMkLst>
            <pc:docMk/>
            <pc:sldMk cId="763593745" sldId="492"/>
            <ac:spMk id="25" creationId="{2CC411E3-CB95-2F23-E9C7-C44059EB94A6}"/>
          </ac:spMkLst>
        </pc:spChg>
        <pc:spChg chg="mod">
          <ac:chgData name="Eva Robbrecht" userId="92df7e69-258a-47f7-bb78-8d7a50f12c63" providerId="ADAL" clId="{9245075F-D981-424F-AECF-B6DFC11DCFFA}" dt="2024-04-30T13:51:58.124" v="584" actId="207"/>
          <ac:spMkLst>
            <pc:docMk/>
            <pc:sldMk cId="763593745" sldId="492"/>
            <ac:spMk id="26" creationId="{A4B3EE19-0535-FA9F-0C0B-B59332815A77}"/>
          </ac:spMkLst>
        </pc:spChg>
        <pc:spChg chg="mod">
          <ac:chgData name="Eva Robbrecht" userId="92df7e69-258a-47f7-bb78-8d7a50f12c63" providerId="ADAL" clId="{9245075F-D981-424F-AECF-B6DFC11DCFFA}" dt="2024-04-30T13:44:59.250" v="484" actId="13926"/>
          <ac:spMkLst>
            <pc:docMk/>
            <pc:sldMk cId="763593745" sldId="492"/>
            <ac:spMk id="31" creationId="{926EB829-C21C-C11D-B69F-07145965FF71}"/>
          </ac:spMkLst>
        </pc:spChg>
        <pc:spChg chg="mod">
          <ac:chgData name="Eva Robbrecht" userId="92df7e69-258a-47f7-bb78-8d7a50f12c63" providerId="ADAL" clId="{9245075F-D981-424F-AECF-B6DFC11DCFFA}" dt="2024-04-30T13:51:40.237" v="580" actId="207"/>
          <ac:spMkLst>
            <pc:docMk/>
            <pc:sldMk cId="763593745" sldId="492"/>
            <ac:spMk id="32" creationId="{C542D9AE-4CC4-9690-F2ED-3A5026DA76DE}"/>
          </ac:spMkLst>
        </pc:spChg>
        <pc:spChg chg="add del mod">
          <ac:chgData name="Eva Robbrecht" userId="92df7e69-258a-47f7-bb78-8d7a50f12c63" providerId="ADAL" clId="{9245075F-D981-424F-AECF-B6DFC11DCFFA}" dt="2024-04-30T13:51:19.351" v="578" actId="478"/>
          <ac:spMkLst>
            <pc:docMk/>
            <pc:sldMk cId="763593745" sldId="492"/>
            <ac:spMk id="34" creationId="{F18855EC-919A-7ABC-7C73-EE1A938032E2}"/>
          </ac:spMkLst>
        </pc:spChg>
        <pc:spChg chg="add del mod">
          <ac:chgData name="Eva Robbrecht" userId="92df7e69-258a-47f7-bb78-8d7a50f12c63" providerId="ADAL" clId="{9245075F-D981-424F-AECF-B6DFC11DCFFA}" dt="2024-04-30T13:51:19.351" v="578" actId="478"/>
          <ac:spMkLst>
            <pc:docMk/>
            <pc:sldMk cId="763593745" sldId="492"/>
            <ac:spMk id="35" creationId="{4E0E55A9-0C70-0DBA-2E45-3DE88C183650}"/>
          </ac:spMkLst>
        </pc:spChg>
        <pc:spChg chg="add del mod">
          <ac:chgData name="Eva Robbrecht" userId="92df7e69-258a-47f7-bb78-8d7a50f12c63" providerId="ADAL" clId="{9245075F-D981-424F-AECF-B6DFC11DCFFA}" dt="2024-04-30T13:51:20.974" v="579" actId="478"/>
          <ac:spMkLst>
            <pc:docMk/>
            <pc:sldMk cId="763593745" sldId="492"/>
            <ac:spMk id="36" creationId="{A509AAFA-BE4B-97CC-0BAC-969D6198C598}"/>
          </ac:spMkLst>
        </pc:spChg>
        <pc:spChg chg="mod">
          <ac:chgData name="Eva Robbrecht" userId="92df7e69-258a-47f7-bb78-8d7a50f12c63" providerId="ADAL" clId="{9245075F-D981-424F-AECF-B6DFC11DCFFA}" dt="2024-04-30T13:52:06.870" v="585" actId="207"/>
          <ac:spMkLst>
            <pc:docMk/>
            <pc:sldMk cId="763593745" sldId="492"/>
            <ac:spMk id="40" creationId="{906ECF14-F75F-42B3-C6F7-E6EAFD4F7F9C}"/>
          </ac:spMkLst>
        </pc:spChg>
        <pc:spChg chg="mod">
          <ac:chgData name="Eva Robbrecht" userId="92df7e69-258a-47f7-bb78-8d7a50f12c63" providerId="ADAL" clId="{9245075F-D981-424F-AECF-B6DFC11DCFFA}" dt="2024-04-30T13:43:03.598" v="429" actId="1076"/>
          <ac:spMkLst>
            <pc:docMk/>
            <pc:sldMk cId="763593745" sldId="492"/>
            <ac:spMk id="41" creationId="{EB05E3C0-B0EF-C027-5262-739DA267A594}"/>
          </ac:spMkLst>
        </pc:spChg>
        <pc:spChg chg="del mod">
          <ac:chgData name="Eva Robbrecht" userId="92df7e69-258a-47f7-bb78-8d7a50f12c63" providerId="ADAL" clId="{9245075F-D981-424F-AECF-B6DFC11DCFFA}" dt="2024-04-30T15:18:12.330" v="1741" actId="478"/>
          <ac:spMkLst>
            <pc:docMk/>
            <pc:sldMk cId="763593745" sldId="492"/>
            <ac:spMk id="42" creationId="{2F8E9B95-F7AA-E4D1-0D4F-5E1E7B5CB718}"/>
          </ac:spMkLst>
        </pc:spChg>
        <pc:spChg chg="mod">
          <ac:chgData name="Eva Robbrecht" userId="92df7e69-258a-47f7-bb78-8d7a50f12c63" providerId="ADAL" clId="{9245075F-D981-424F-AECF-B6DFC11DCFFA}" dt="2024-04-30T13:43:13.068" v="432" actId="1076"/>
          <ac:spMkLst>
            <pc:docMk/>
            <pc:sldMk cId="763593745" sldId="492"/>
            <ac:spMk id="47" creationId="{35C5A4CC-A761-9838-0A1D-1CC27385AF68}"/>
          </ac:spMkLst>
        </pc:spChg>
        <pc:spChg chg="mod">
          <ac:chgData name="Eva Robbrecht" userId="92df7e69-258a-47f7-bb78-8d7a50f12c63" providerId="ADAL" clId="{9245075F-D981-424F-AECF-B6DFC11DCFFA}" dt="2024-04-30T15:42:21.581" v="2296" actId="20577"/>
          <ac:spMkLst>
            <pc:docMk/>
            <pc:sldMk cId="763593745" sldId="492"/>
            <ac:spMk id="786" creationId="{00000000-0000-0000-0000-000000000000}"/>
          </ac:spMkLst>
        </pc:spChg>
        <pc:grpChg chg="mod">
          <ac:chgData name="Eva Robbrecht" userId="92df7e69-258a-47f7-bb78-8d7a50f12c63" providerId="ADAL" clId="{9245075F-D981-424F-AECF-B6DFC11DCFFA}" dt="2024-04-30T13:49:37.987" v="537" actId="1076"/>
          <ac:grpSpMkLst>
            <pc:docMk/>
            <pc:sldMk cId="763593745" sldId="492"/>
            <ac:grpSpMk id="3" creationId="{0851EC92-899B-358C-A2E5-2426DFC9D456}"/>
          </ac:grpSpMkLst>
        </pc:grpChg>
        <pc:grpChg chg="add mod">
          <ac:chgData name="Eva Robbrecht" userId="92df7e69-258a-47f7-bb78-8d7a50f12c63" providerId="ADAL" clId="{9245075F-D981-424F-AECF-B6DFC11DCFFA}" dt="2024-04-30T13:43:21.848" v="434" actId="1076"/>
          <ac:grpSpMkLst>
            <pc:docMk/>
            <pc:sldMk cId="763593745" sldId="492"/>
            <ac:grpSpMk id="7" creationId="{BD4E9367-0361-854D-1CE7-7B006F0B9499}"/>
          </ac:grpSpMkLst>
        </pc:grpChg>
        <pc:grpChg chg="add del mod">
          <ac:chgData name="Eva Robbrecht" userId="92df7e69-258a-47f7-bb78-8d7a50f12c63" providerId="ADAL" clId="{9245075F-D981-424F-AECF-B6DFC11DCFFA}" dt="2024-04-30T15:18:12.330" v="1741" actId="478"/>
          <ac:grpSpMkLst>
            <pc:docMk/>
            <pc:sldMk cId="763593745" sldId="492"/>
            <ac:grpSpMk id="10" creationId="{5566C77E-FD3A-DC48-1612-31A41CA03D57}"/>
          </ac:grpSpMkLst>
        </pc:grpChg>
        <pc:grpChg chg="add mod">
          <ac:chgData name="Eva Robbrecht" userId="92df7e69-258a-47f7-bb78-8d7a50f12c63" providerId="ADAL" clId="{9245075F-D981-424F-AECF-B6DFC11DCFFA}" dt="2024-04-30T13:47:22.029" v="518" actId="1076"/>
          <ac:grpSpMkLst>
            <pc:docMk/>
            <pc:sldMk cId="763593745" sldId="492"/>
            <ac:grpSpMk id="21" creationId="{946A9A8A-DE3D-C264-C065-674DF1B4E816}"/>
          </ac:grpSpMkLst>
        </pc:grpChg>
        <pc:grpChg chg="add mod">
          <ac:chgData name="Eva Robbrecht" userId="92df7e69-258a-47f7-bb78-8d7a50f12c63" providerId="ADAL" clId="{9245075F-D981-424F-AECF-B6DFC11DCFFA}" dt="2024-04-30T13:47:50.869" v="523" actId="1076"/>
          <ac:grpSpMkLst>
            <pc:docMk/>
            <pc:sldMk cId="763593745" sldId="492"/>
            <ac:grpSpMk id="24" creationId="{DA77AC56-156C-F725-4ECF-453DB46CCD76}"/>
          </ac:grpSpMkLst>
        </pc:grpChg>
        <pc:grpChg chg="mod">
          <ac:chgData name="Eva Robbrecht" userId="92df7e69-258a-47f7-bb78-8d7a50f12c63" providerId="ADAL" clId="{9245075F-D981-424F-AECF-B6DFC11DCFFA}" dt="2024-04-30T13:42:53.774" v="428" actId="1076"/>
          <ac:grpSpMkLst>
            <pc:docMk/>
            <pc:sldMk cId="763593745" sldId="492"/>
            <ac:grpSpMk id="30" creationId="{9A9EDCBF-7629-416C-AF78-7A98D7CC4E34}"/>
          </ac:grpSpMkLst>
        </pc:grpChg>
        <pc:grpChg chg="del mod">
          <ac:chgData name="Eva Robbrecht" userId="92df7e69-258a-47f7-bb78-8d7a50f12c63" providerId="ADAL" clId="{9245075F-D981-424F-AECF-B6DFC11DCFFA}" dt="2024-04-30T15:18:12.330" v="1741" actId="478"/>
          <ac:grpSpMkLst>
            <pc:docMk/>
            <pc:sldMk cId="763593745" sldId="492"/>
            <ac:grpSpMk id="38" creationId="{D5ADE1CD-9355-19B7-AE51-12EF2745C74F}"/>
          </ac:grpSpMkLst>
        </pc:grpChg>
        <pc:grpChg chg="mod">
          <ac:chgData name="Eva Robbrecht" userId="92df7e69-258a-47f7-bb78-8d7a50f12c63" providerId="ADAL" clId="{9245075F-D981-424F-AECF-B6DFC11DCFFA}" dt="2024-04-30T13:42:26.414" v="419" actId="1076"/>
          <ac:grpSpMkLst>
            <pc:docMk/>
            <pc:sldMk cId="763593745" sldId="492"/>
            <ac:grpSpMk id="46" creationId="{8D745295-E83B-970F-B8C4-EB31C72D872E}"/>
          </ac:grpSpMkLst>
        </pc:grpChg>
        <pc:grpChg chg="mod">
          <ac:chgData name="Eva Robbrecht" userId="92df7e69-258a-47f7-bb78-8d7a50f12c63" providerId="ADAL" clId="{9245075F-D981-424F-AECF-B6DFC11DCFFA}" dt="2024-04-30T13:42:12.662" v="416" actId="1076"/>
          <ac:grpSpMkLst>
            <pc:docMk/>
            <pc:sldMk cId="763593745" sldId="492"/>
            <ac:grpSpMk id="57" creationId="{BBA57FC8-A480-BDC3-1B78-72863D7C2697}"/>
          </ac:grpSpMkLst>
        </pc:grpChg>
        <pc:grpChg chg="del">
          <ac:chgData name="Eva Robbrecht" userId="92df7e69-258a-47f7-bb78-8d7a50f12c63" providerId="ADAL" clId="{9245075F-D981-424F-AECF-B6DFC11DCFFA}" dt="2024-04-30T13:42:04.615" v="413" actId="478"/>
          <ac:grpSpMkLst>
            <pc:docMk/>
            <pc:sldMk cId="763593745" sldId="492"/>
            <ac:grpSpMk id="769" creationId="{5349447D-BCE9-5FEF-0C9A-4968222D95D7}"/>
          </ac:grpSpMkLst>
        </pc:grpChg>
        <pc:cxnChg chg="add mod">
          <ac:chgData name="Eva Robbrecht" userId="92df7e69-258a-47f7-bb78-8d7a50f12c63" providerId="ADAL" clId="{9245075F-D981-424F-AECF-B6DFC11DCFFA}" dt="2024-04-30T13:43:30.174" v="437" actId="14100"/>
          <ac:cxnSpMkLst>
            <pc:docMk/>
            <pc:sldMk cId="763593745" sldId="492"/>
            <ac:cxnSpMk id="15" creationId="{C76104D7-9508-D077-3376-CA80E5224B0F}"/>
          </ac:cxnSpMkLst>
        </pc:cxnChg>
        <pc:cxnChg chg="add del mod">
          <ac:chgData name="Eva Robbrecht" userId="92df7e69-258a-47f7-bb78-8d7a50f12c63" providerId="ADAL" clId="{9245075F-D981-424F-AECF-B6DFC11DCFFA}" dt="2024-04-30T15:18:15.175" v="1743" actId="478"/>
          <ac:cxnSpMkLst>
            <pc:docMk/>
            <pc:sldMk cId="763593745" sldId="492"/>
            <ac:cxnSpMk id="18" creationId="{0285726A-EA72-BCD1-1E6B-6A267AF1B21C}"/>
          </ac:cxnSpMkLst>
        </pc:cxnChg>
        <pc:cxnChg chg="add del mod">
          <ac:chgData name="Eva Robbrecht" userId="92df7e69-258a-47f7-bb78-8d7a50f12c63" providerId="ADAL" clId="{9245075F-D981-424F-AECF-B6DFC11DCFFA}" dt="2024-04-30T13:48:14.032" v="525" actId="478"/>
          <ac:cxnSpMkLst>
            <pc:docMk/>
            <pc:sldMk cId="763593745" sldId="492"/>
            <ac:cxnSpMk id="28" creationId="{81FB2264-ACA3-1D56-DCA8-CD313D275F6B}"/>
          </ac:cxnSpMkLst>
        </pc:cxnChg>
        <pc:cxnChg chg="mod">
          <ac:chgData name="Eva Robbrecht" userId="92df7e69-258a-47f7-bb78-8d7a50f12c63" providerId="ADAL" clId="{9245075F-D981-424F-AECF-B6DFC11DCFFA}" dt="2024-04-30T13:42:53.774" v="428" actId="1076"/>
          <ac:cxnSpMkLst>
            <pc:docMk/>
            <pc:sldMk cId="763593745" sldId="492"/>
            <ac:cxnSpMk id="33" creationId="{0D501191-DB0B-7CF1-941D-C877B83734B8}"/>
          </ac:cxnSpMkLst>
        </pc:cxnChg>
        <pc:cxnChg chg="del mod">
          <ac:chgData name="Eva Robbrecht" userId="92df7e69-258a-47f7-bb78-8d7a50f12c63" providerId="ADAL" clId="{9245075F-D981-424F-AECF-B6DFC11DCFFA}" dt="2024-04-30T15:18:14.224" v="1742" actId="478"/>
          <ac:cxnSpMkLst>
            <pc:docMk/>
            <pc:sldMk cId="763593745" sldId="492"/>
            <ac:cxnSpMk id="43" creationId="{A2537FE1-2898-9493-6E12-7002D70E6BC6}"/>
          </ac:cxnSpMkLst>
        </pc:cxnChg>
        <pc:cxnChg chg="mod">
          <ac:chgData name="Eva Robbrecht" userId="92df7e69-258a-47f7-bb78-8d7a50f12c63" providerId="ADAL" clId="{9245075F-D981-424F-AECF-B6DFC11DCFFA}" dt="2024-04-30T13:42:30.125" v="420" actId="14100"/>
          <ac:cxnSpMkLst>
            <pc:docMk/>
            <pc:sldMk cId="763593745" sldId="492"/>
            <ac:cxnSpMk id="49" creationId="{2AB814E2-AC9F-D1B1-368E-A5BA723D18B4}"/>
          </ac:cxnSpMkLst>
        </pc:cxnChg>
        <pc:cxnChg chg="del mod">
          <ac:chgData name="Eva Robbrecht" userId="92df7e69-258a-47f7-bb78-8d7a50f12c63" providerId="ADAL" clId="{9245075F-D981-424F-AECF-B6DFC11DCFFA}" dt="2024-04-30T13:42:05.678" v="414" actId="478"/>
          <ac:cxnSpMkLst>
            <pc:docMk/>
            <pc:sldMk cId="763593745" sldId="492"/>
            <ac:cxnSpMk id="785" creationId="{35EAE0E4-1C94-01F8-DBC7-DB361E86CF4B}"/>
          </ac:cxnSpMkLst>
        </pc:cxnChg>
        <pc:cxnChg chg="mod">
          <ac:chgData name="Eva Robbrecht" userId="92df7e69-258a-47f7-bb78-8d7a50f12c63" providerId="ADAL" clId="{9245075F-D981-424F-AECF-B6DFC11DCFFA}" dt="2024-04-30T13:42:12.662" v="416" actId="1076"/>
          <ac:cxnSpMkLst>
            <pc:docMk/>
            <pc:sldMk cId="763593745" sldId="492"/>
            <ac:cxnSpMk id="828" creationId="{881A7E14-3CB0-C5AC-C17F-DB6268B999C9}"/>
          </ac:cxnSpMkLst>
        </pc:cxnChg>
        <pc:cxnChg chg="mod">
          <ac:chgData name="Eva Robbrecht" userId="92df7e69-258a-47f7-bb78-8d7a50f12c63" providerId="ADAL" clId="{9245075F-D981-424F-AECF-B6DFC11DCFFA}" dt="2024-04-30T13:49:37.987" v="537" actId="1076"/>
          <ac:cxnSpMkLst>
            <pc:docMk/>
            <pc:sldMk cId="763593745" sldId="492"/>
            <ac:cxnSpMk id="887" creationId="{A3876A49-95D7-CF1F-50C5-2974637E0DBC}"/>
          </ac:cxnSpMkLst>
        </pc:cxnChg>
      </pc:sldChg>
      <pc:sldChg chg="addSp delSp modSp add mod ord">
        <pc:chgData name="Eva Robbrecht" userId="92df7e69-258a-47f7-bb78-8d7a50f12c63" providerId="ADAL" clId="{9245075F-D981-424F-AECF-B6DFC11DCFFA}" dt="2024-04-30T15:42:25.885" v="2298" actId="20577"/>
        <pc:sldMkLst>
          <pc:docMk/>
          <pc:sldMk cId="2601126641" sldId="493"/>
        </pc:sldMkLst>
        <pc:spChg chg="add del mod">
          <ac:chgData name="Eva Robbrecht" userId="92df7e69-258a-47f7-bb78-8d7a50f12c63" providerId="ADAL" clId="{9245075F-D981-424F-AECF-B6DFC11DCFFA}" dt="2024-04-30T14:01:42.644" v="817" actId="478"/>
          <ac:spMkLst>
            <pc:docMk/>
            <pc:sldMk cId="2601126641" sldId="493"/>
            <ac:spMk id="2" creationId="{5F1BEDF4-F742-441E-67EF-14A0CF288CFC}"/>
          </ac:spMkLst>
        </pc:spChg>
        <pc:spChg chg="add mod">
          <ac:chgData name="Eva Robbrecht" userId="92df7e69-258a-47f7-bb78-8d7a50f12c63" providerId="ADAL" clId="{9245075F-D981-424F-AECF-B6DFC11DCFFA}" dt="2024-04-30T14:01:45.779" v="818" actId="1076"/>
          <ac:spMkLst>
            <pc:docMk/>
            <pc:sldMk cId="2601126641" sldId="493"/>
            <ac:spMk id="6" creationId="{D37D4CD8-24A7-F091-3830-0294AE7697BF}"/>
          </ac:spMkLst>
        </pc:spChg>
        <pc:spChg chg="del">
          <ac:chgData name="Eva Robbrecht" userId="92df7e69-258a-47f7-bb78-8d7a50f12c63" providerId="ADAL" clId="{9245075F-D981-424F-AECF-B6DFC11DCFFA}" dt="2024-04-30T15:18:29.204" v="1745" actId="478"/>
          <ac:spMkLst>
            <pc:docMk/>
            <pc:sldMk cId="2601126641" sldId="493"/>
            <ac:spMk id="14" creationId="{2EDA21C4-37F8-8716-8D40-19C2D01D2359}"/>
          </ac:spMkLst>
        </pc:spChg>
        <pc:spChg chg="mod">
          <ac:chgData name="Eva Robbrecht" userId="92df7e69-258a-47f7-bb78-8d7a50f12c63" providerId="ADAL" clId="{9245075F-D981-424F-AECF-B6DFC11DCFFA}" dt="2024-04-30T13:52:34.011" v="587" actId="207"/>
          <ac:spMkLst>
            <pc:docMk/>
            <pc:sldMk cId="2601126641" sldId="493"/>
            <ac:spMk id="25" creationId="{2CC411E3-CB95-2F23-E9C7-C44059EB94A6}"/>
          </ac:spMkLst>
        </pc:spChg>
        <pc:spChg chg="mod">
          <ac:chgData name="Eva Robbrecht" userId="92df7e69-258a-47f7-bb78-8d7a50f12c63" providerId="ADAL" clId="{9245075F-D981-424F-AECF-B6DFC11DCFFA}" dt="2024-04-30T13:52:44.326" v="589" actId="207"/>
          <ac:spMkLst>
            <pc:docMk/>
            <pc:sldMk cId="2601126641" sldId="493"/>
            <ac:spMk id="26" creationId="{A4B3EE19-0535-FA9F-0C0B-B59332815A77}"/>
          </ac:spMkLst>
        </pc:spChg>
        <pc:spChg chg="mod">
          <ac:chgData name="Eva Robbrecht" userId="92df7e69-258a-47f7-bb78-8d7a50f12c63" providerId="ADAL" clId="{9245075F-D981-424F-AECF-B6DFC11DCFFA}" dt="2024-04-30T13:52:53.151" v="590" actId="207"/>
          <ac:spMkLst>
            <pc:docMk/>
            <pc:sldMk cId="2601126641" sldId="493"/>
            <ac:spMk id="32" creationId="{C542D9AE-4CC4-9690-F2ED-3A5026DA76DE}"/>
          </ac:spMkLst>
        </pc:spChg>
        <pc:spChg chg="mod">
          <ac:chgData name="Eva Robbrecht" userId="92df7e69-258a-47f7-bb78-8d7a50f12c63" providerId="ADAL" clId="{9245075F-D981-424F-AECF-B6DFC11DCFFA}" dt="2024-04-30T14:02:02.963" v="830" actId="20577"/>
          <ac:spMkLst>
            <pc:docMk/>
            <pc:sldMk cId="2601126641" sldId="493"/>
            <ac:spMk id="34" creationId="{F18855EC-919A-7ABC-7C73-EE1A938032E2}"/>
          </ac:spMkLst>
        </pc:spChg>
        <pc:spChg chg="mod">
          <ac:chgData name="Eva Robbrecht" userId="92df7e69-258a-47f7-bb78-8d7a50f12c63" providerId="ADAL" clId="{9245075F-D981-424F-AECF-B6DFC11DCFFA}" dt="2024-04-30T13:53:01.938" v="591" actId="207"/>
          <ac:spMkLst>
            <pc:docMk/>
            <pc:sldMk cId="2601126641" sldId="493"/>
            <ac:spMk id="40" creationId="{906ECF14-F75F-42B3-C6F7-E6EAFD4F7F9C}"/>
          </ac:spMkLst>
        </pc:spChg>
        <pc:spChg chg="del">
          <ac:chgData name="Eva Robbrecht" userId="92df7e69-258a-47f7-bb78-8d7a50f12c63" providerId="ADAL" clId="{9245075F-D981-424F-AECF-B6DFC11DCFFA}" dt="2024-04-30T15:18:31.673" v="1746" actId="478"/>
          <ac:spMkLst>
            <pc:docMk/>
            <pc:sldMk cId="2601126641" sldId="493"/>
            <ac:spMk id="42" creationId="{2F8E9B95-F7AA-E4D1-0D4F-5E1E7B5CB718}"/>
          </ac:spMkLst>
        </pc:spChg>
        <pc:spChg chg="mod">
          <ac:chgData name="Eva Robbrecht" userId="92df7e69-258a-47f7-bb78-8d7a50f12c63" providerId="ADAL" clId="{9245075F-D981-424F-AECF-B6DFC11DCFFA}" dt="2024-04-30T15:42:25.885" v="2298" actId="20577"/>
          <ac:spMkLst>
            <pc:docMk/>
            <pc:sldMk cId="2601126641" sldId="493"/>
            <ac:spMk id="786" creationId="{00000000-0000-0000-0000-000000000000}"/>
          </ac:spMkLst>
        </pc:spChg>
        <pc:grpChg chg="del">
          <ac:chgData name="Eva Robbrecht" userId="92df7e69-258a-47f7-bb78-8d7a50f12c63" providerId="ADAL" clId="{9245075F-D981-424F-AECF-B6DFC11DCFFA}" dt="2024-04-30T15:18:29.204" v="1745" actId="478"/>
          <ac:grpSpMkLst>
            <pc:docMk/>
            <pc:sldMk cId="2601126641" sldId="493"/>
            <ac:grpSpMk id="10" creationId="{5566C77E-FD3A-DC48-1612-31A41CA03D57}"/>
          </ac:grpSpMkLst>
        </pc:grpChg>
        <pc:grpChg chg="mod">
          <ac:chgData name="Eva Robbrecht" userId="92df7e69-258a-47f7-bb78-8d7a50f12c63" providerId="ADAL" clId="{9245075F-D981-424F-AECF-B6DFC11DCFFA}" dt="2024-04-30T13:52:34.011" v="587" actId="207"/>
          <ac:grpSpMkLst>
            <pc:docMk/>
            <pc:sldMk cId="2601126641" sldId="493"/>
            <ac:grpSpMk id="24" creationId="{DA77AC56-156C-F725-4ECF-453DB46CCD76}"/>
          </ac:grpSpMkLst>
        </pc:grpChg>
        <pc:grpChg chg="del">
          <ac:chgData name="Eva Robbrecht" userId="92df7e69-258a-47f7-bb78-8d7a50f12c63" providerId="ADAL" clId="{9245075F-D981-424F-AECF-B6DFC11DCFFA}" dt="2024-04-30T15:18:29.204" v="1745" actId="478"/>
          <ac:grpSpMkLst>
            <pc:docMk/>
            <pc:sldMk cId="2601126641" sldId="493"/>
            <ac:grpSpMk id="38" creationId="{D5ADE1CD-9355-19B7-AE51-12EF2745C74F}"/>
          </ac:grpSpMkLst>
        </pc:grpChg>
        <pc:cxnChg chg="del mod">
          <ac:chgData name="Eva Robbrecht" userId="92df7e69-258a-47f7-bb78-8d7a50f12c63" providerId="ADAL" clId="{9245075F-D981-424F-AECF-B6DFC11DCFFA}" dt="2024-04-30T15:18:33.781" v="1748" actId="478"/>
          <ac:cxnSpMkLst>
            <pc:docMk/>
            <pc:sldMk cId="2601126641" sldId="493"/>
            <ac:cxnSpMk id="18" creationId="{0285726A-EA72-BCD1-1E6B-6A267AF1B21C}"/>
          </ac:cxnSpMkLst>
        </pc:cxnChg>
        <pc:cxnChg chg="del mod">
          <ac:chgData name="Eva Robbrecht" userId="92df7e69-258a-47f7-bb78-8d7a50f12c63" providerId="ADAL" clId="{9245075F-D981-424F-AECF-B6DFC11DCFFA}" dt="2024-04-30T15:18:32.799" v="1747" actId="478"/>
          <ac:cxnSpMkLst>
            <pc:docMk/>
            <pc:sldMk cId="2601126641" sldId="493"/>
            <ac:cxnSpMk id="43" creationId="{A2537FE1-2898-9493-6E12-7002D70E6BC6}"/>
          </ac:cxnSpMkLst>
        </pc:cxnChg>
      </pc:sldChg>
      <pc:sldChg chg="modSp add del">
        <pc:chgData name="Eva Robbrecht" userId="92df7e69-258a-47f7-bb78-8d7a50f12c63" providerId="ADAL" clId="{9245075F-D981-424F-AECF-B6DFC11DCFFA}" dt="2024-04-30T15:19:40.777" v="1806" actId="47"/>
        <pc:sldMkLst>
          <pc:docMk/>
          <pc:sldMk cId="3243667399" sldId="494"/>
        </pc:sldMkLst>
        <pc:graphicFrameChg chg="mod">
          <ac:chgData name="Eva Robbrecht" userId="92df7e69-258a-47f7-bb78-8d7a50f12c63" providerId="ADAL" clId="{9245075F-D981-424F-AECF-B6DFC11DCFFA}" dt="2024-04-30T14:40:38.262" v="833" actId="207"/>
          <ac:graphicFrameMkLst>
            <pc:docMk/>
            <pc:sldMk cId="3243667399" sldId="494"/>
            <ac:graphicFrameMk id="8" creationId="{7BB5592E-9590-0751-50AE-447C05BC753F}"/>
          </ac:graphicFrameMkLst>
        </pc:graphicFrameChg>
      </pc:sldChg>
      <pc:sldChg chg="modSp add del">
        <pc:chgData name="Eva Robbrecht" userId="92df7e69-258a-47f7-bb78-8d7a50f12c63" providerId="ADAL" clId="{9245075F-D981-424F-AECF-B6DFC11DCFFA}" dt="2024-04-30T15:19:35.388" v="1805" actId="47"/>
        <pc:sldMkLst>
          <pc:docMk/>
          <pc:sldMk cId="4287500908" sldId="495"/>
        </pc:sldMkLst>
        <pc:graphicFrameChg chg="mod">
          <ac:chgData name="Eva Robbrecht" userId="92df7e69-258a-47f7-bb78-8d7a50f12c63" providerId="ADAL" clId="{9245075F-D981-424F-AECF-B6DFC11DCFFA}" dt="2024-04-30T14:40:54.469" v="836" actId="207"/>
          <ac:graphicFrameMkLst>
            <pc:docMk/>
            <pc:sldMk cId="4287500908" sldId="495"/>
            <ac:graphicFrameMk id="8" creationId="{7BB5592E-9590-0751-50AE-447C05BC753F}"/>
          </ac:graphicFrameMkLst>
        </pc:graphicFrameChg>
      </pc:sldChg>
      <pc:sldChg chg="addSp delSp modSp add mod modClrScheme chgLayout">
        <pc:chgData name="Eva Robbrecht" userId="92df7e69-258a-47f7-bb78-8d7a50f12c63" providerId="ADAL" clId="{9245075F-D981-424F-AECF-B6DFC11DCFFA}" dt="2024-04-30T15:44:23.069" v="2317" actId="20577"/>
        <pc:sldMkLst>
          <pc:docMk/>
          <pc:sldMk cId="3972717827" sldId="496"/>
        </pc:sldMkLst>
        <pc:spChg chg="add del mod ord">
          <ac:chgData name="Eva Robbrecht" userId="92df7e69-258a-47f7-bb78-8d7a50f12c63" providerId="ADAL" clId="{9245075F-D981-424F-AECF-B6DFC11DCFFA}" dt="2024-04-30T14:42:54.240" v="865" actId="478"/>
          <ac:spMkLst>
            <pc:docMk/>
            <pc:sldMk cId="3972717827" sldId="496"/>
            <ac:spMk id="2" creationId="{5CAC7AFF-9DD3-978E-DEF7-601FAD75FCE5}"/>
          </ac:spMkLst>
        </pc:spChg>
        <pc:spChg chg="mod">
          <ac:chgData name="Eva Robbrecht" userId="92df7e69-258a-47f7-bb78-8d7a50f12c63" providerId="ADAL" clId="{9245075F-D981-424F-AECF-B6DFC11DCFFA}" dt="2024-04-30T15:44:23.069" v="2317" actId="20577"/>
          <ac:spMkLst>
            <pc:docMk/>
            <pc:sldMk cId="3972717827" sldId="496"/>
            <ac:spMk id="4" creationId="{6E9425A8-1307-E144-A0BD-EF0BC2E9BC4D}"/>
          </ac:spMkLst>
        </pc:spChg>
        <pc:spChg chg="mod">
          <ac:chgData name="Eva Robbrecht" userId="92df7e69-258a-47f7-bb78-8d7a50f12c63" providerId="ADAL" clId="{9245075F-D981-424F-AECF-B6DFC11DCFFA}" dt="2024-04-30T14:46:04.988" v="1042" actId="14100"/>
          <ac:spMkLst>
            <pc:docMk/>
            <pc:sldMk cId="3972717827" sldId="496"/>
            <ac:spMk id="5" creationId="{3EFEA80F-FB83-0164-D444-FC76D5DBF9DD}"/>
          </ac:spMkLst>
        </pc:spChg>
        <pc:spChg chg="del">
          <ac:chgData name="Eva Robbrecht" userId="92df7e69-258a-47f7-bb78-8d7a50f12c63" providerId="ADAL" clId="{9245075F-D981-424F-AECF-B6DFC11DCFFA}" dt="2024-04-30T14:41:59.016" v="839" actId="478"/>
          <ac:spMkLst>
            <pc:docMk/>
            <pc:sldMk cId="3972717827" sldId="496"/>
            <ac:spMk id="6" creationId="{33F305AA-487F-5DBA-CCAF-0417BC9550E8}"/>
          </ac:spMkLst>
        </pc:spChg>
        <pc:spChg chg="add mod ord">
          <ac:chgData name="Eva Robbrecht" userId="92df7e69-258a-47f7-bb78-8d7a50f12c63" providerId="ADAL" clId="{9245075F-D981-424F-AECF-B6DFC11DCFFA}" dt="2024-04-30T14:49:47.743" v="1276" actId="20577"/>
          <ac:spMkLst>
            <pc:docMk/>
            <pc:sldMk cId="3972717827" sldId="496"/>
            <ac:spMk id="7" creationId="{13B5C50B-6FEF-C881-8929-A9F0223C1081}"/>
          </ac:spMkLst>
        </pc:spChg>
        <pc:spChg chg="add mod">
          <ac:chgData name="Eva Robbrecht" userId="92df7e69-258a-47f7-bb78-8d7a50f12c63" providerId="ADAL" clId="{9245075F-D981-424F-AECF-B6DFC11DCFFA}" dt="2024-04-30T14:49:26.499" v="1272" actId="1076"/>
          <ac:spMkLst>
            <pc:docMk/>
            <pc:sldMk cId="3972717827" sldId="496"/>
            <ac:spMk id="10" creationId="{DDCD0326-95DC-68D7-C8AC-DFDA2AAC1D5E}"/>
          </ac:spMkLst>
        </pc:spChg>
        <pc:picChg chg="mod">
          <ac:chgData name="Eva Robbrecht" userId="92df7e69-258a-47f7-bb78-8d7a50f12c63" providerId="ADAL" clId="{9245075F-D981-424F-AECF-B6DFC11DCFFA}" dt="2024-04-30T14:46:00.067" v="1041" actId="1076"/>
          <ac:picMkLst>
            <pc:docMk/>
            <pc:sldMk cId="3972717827" sldId="496"/>
            <ac:picMk id="3" creationId="{78C3C0E1-78F2-0403-EA96-5162194D3104}"/>
          </ac:picMkLst>
        </pc:picChg>
        <pc:picChg chg="add del mod modCrop">
          <ac:chgData name="Eva Robbrecht" userId="92df7e69-258a-47f7-bb78-8d7a50f12c63" providerId="ADAL" clId="{9245075F-D981-424F-AECF-B6DFC11DCFFA}" dt="2024-04-30T14:48:45.805" v="1267" actId="478"/>
          <ac:picMkLst>
            <pc:docMk/>
            <pc:sldMk cId="3972717827" sldId="496"/>
            <ac:picMk id="9" creationId="{660831EA-F948-71D8-B6A0-D9BF64A28F41}"/>
          </ac:picMkLst>
        </pc:picChg>
        <pc:cxnChg chg="del">
          <ac:chgData name="Eva Robbrecht" userId="92df7e69-258a-47f7-bb78-8d7a50f12c63" providerId="ADAL" clId="{9245075F-D981-424F-AECF-B6DFC11DCFFA}" dt="2024-04-30T14:42:00.345" v="840" actId="478"/>
          <ac:cxnSpMkLst>
            <pc:docMk/>
            <pc:sldMk cId="3972717827" sldId="496"/>
            <ac:cxnSpMk id="8" creationId="{E755AE3F-7E11-9C99-3CFA-FFA0E15A752A}"/>
          </ac:cxnSpMkLst>
        </pc:cxnChg>
      </pc:sldChg>
      <pc:sldChg chg="modSp add del">
        <pc:chgData name="Eva Robbrecht" userId="92df7e69-258a-47f7-bb78-8d7a50f12c63" providerId="ADAL" clId="{9245075F-D981-424F-AECF-B6DFC11DCFFA}" dt="2024-04-30T15:19:57.653" v="1810" actId="47"/>
        <pc:sldMkLst>
          <pc:docMk/>
          <pc:sldMk cId="1886343335" sldId="497"/>
        </pc:sldMkLst>
        <pc:graphicFrameChg chg="mod">
          <ac:chgData name="Eva Robbrecht" userId="92df7e69-258a-47f7-bb78-8d7a50f12c63" providerId="ADAL" clId="{9245075F-D981-424F-AECF-B6DFC11DCFFA}" dt="2024-04-30T14:51:19.662" v="1279" actId="207"/>
          <ac:graphicFrameMkLst>
            <pc:docMk/>
            <pc:sldMk cId="1886343335" sldId="497"/>
            <ac:graphicFrameMk id="8" creationId="{7BB5592E-9590-0751-50AE-447C05BC753F}"/>
          </ac:graphicFrameMkLst>
        </pc:graphicFrameChg>
      </pc:sldChg>
      <pc:sldChg chg="modSp add mod ord">
        <pc:chgData name="Eva Robbrecht" userId="92df7e69-258a-47f7-bb78-8d7a50f12c63" providerId="ADAL" clId="{9245075F-D981-424F-AECF-B6DFC11DCFFA}" dt="2024-04-30T15:16:42.043" v="1726"/>
        <pc:sldMkLst>
          <pc:docMk/>
          <pc:sldMk cId="2086362227" sldId="498"/>
        </pc:sldMkLst>
        <pc:spChg chg="mod">
          <ac:chgData name="Eva Robbrecht" userId="92df7e69-258a-47f7-bb78-8d7a50f12c63" providerId="ADAL" clId="{9245075F-D981-424F-AECF-B6DFC11DCFFA}" dt="2024-04-30T14:53:09.684" v="1300" actId="20577"/>
          <ac:spMkLst>
            <pc:docMk/>
            <pc:sldMk cId="2086362227" sldId="498"/>
            <ac:spMk id="852" creationId="{00000000-0000-0000-0000-000000000000}"/>
          </ac:spMkLst>
        </pc:spChg>
        <pc:spChg chg="mod">
          <ac:chgData name="Eva Robbrecht" userId="92df7e69-258a-47f7-bb78-8d7a50f12c63" providerId="ADAL" clId="{9245075F-D981-424F-AECF-B6DFC11DCFFA}" dt="2024-04-30T14:53:33.277" v="1371" actId="6549"/>
          <ac:spMkLst>
            <pc:docMk/>
            <pc:sldMk cId="2086362227" sldId="498"/>
            <ac:spMk id="853" creationId="{00000000-0000-0000-0000-000000000000}"/>
          </ac:spMkLst>
        </pc:spChg>
      </pc:sldChg>
      <pc:sldChg chg="addSp delSp modSp new add del mod">
        <pc:chgData name="Eva Robbrecht" userId="92df7e69-258a-47f7-bb78-8d7a50f12c63" providerId="ADAL" clId="{9245075F-D981-424F-AECF-B6DFC11DCFFA}" dt="2024-04-30T15:07:07.618" v="1599" actId="20577"/>
        <pc:sldMkLst>
          <pc:docMk/>
          <pc:sldMk cId="3371006387" sldId="499"/>
        </pc:sldMkLst>
        <pc:spChg chg="mod ord">
          <ac:chgData name="Eva Robbrecht" userId="92df7e69-258a-47f7-bb78-8d7a50f12c63" providerId="ADAL" clId="{9245075F-D981-424F-AECF-B6DFC11DCFFA}" dt="2024-04-30T15:07:07.618" v="1599" actId="20577"/>
          <ac:spMkLst>
            <pc:docMk/>
            <pc:sldMk cId="3371006387" sldId="499"/>
            <ac:spMk id="2" creationId="{37A55136-44CD-7603-260B-1E5C285FED3D}"/>
          </ac:spMkLst>
        </pc:spChg>
        <pc:spChg chg="add del mod">
          <ac:chgData name="Eva Robbrecht" userId="92df7e69-258a-47f7-bb78-8d7a50f12c63" providerId="ADAL" clId="{9245075F-D981-424F-AECF-B6DFC11DCFFA}" dt="2024-04-30T15:06:24.443" v="1567" actId="478"/>
          <ac:spMkLst>
            <pc:docMk/>
            <pc:sldMk cId="3371006387" sldId="499"/>
            <ac:spMk id="7" creationId="{0CC9A7B4-BACA-BB00-A41D-956400E8F3C5}"/>
          </ac:spMkLst>
        </pc:spChg>
        <pc:spChg chg="add del mod">
          <ac:chgData name="Eva Robbrecht" userId="92df7e69-258a-47f7-bb78-8d7a50f12c63" providerId="ADAL" clId="{9245075F-D981-424F-AECF-B6DFC11DCFFA}" dt="2024-04-30T15:06:27.284" v="1568" actId="478"/>
          <ac:spMkLst>
            <pc:docMk/>
            <pc:sldMk cId="3371006387" sldId="499"/>
            <ac:spMk id="8" creationId="{A75CDFA8-7DCD-5630-6DAC-0BBC66848FF4}"/>
          </ac:spMkLst>
        </pc:spChg>
        <pc:spChg chg="add del mod">
          <ac:chgData name="Eva Robbrecht" userId="92df7e69-258a-47f7-bb78-8d7a50f12c63" providerId="ADAL" clId="{9245075F-D981-424F-AECF-B6DFC11DCFFA}" dt="2024-04-30T15:06:21.361" v="1565" actId="478"/>
          <ac:spMkLst>
            <pc:docMk/>
            <pc:sldMk cId="3371006387" sldId="499"/>
            <ac:spMk id="9" creationId="{6D50F8FB-D2D3-3356-4649-D75232EBEC83}"/>
          </ac:spMkLst>
        </pc:spChg>
        <pc:spChg chg="add del mod">
          <ac:chgData name="Eva Robbrecht" userId="92df7e69-258a-47f7-bb78-8d7a50f12c63" providerId="ADAL" clId="{9245075F-D981-424F-AECF-B6DFC11DCFFA}" dt="2024-04-30T15:06:23.226" v="1566" actId="478"/>
          <ac:spMkLst>
            <pc:docMk/>
            <pc:sldMk cId="3371006387" sldId="499"/>
            <ac:spMk id="10" creationId="{842B249B-FF1C-9F2E-CEC7-4443F84488D4}"/>
          </ac:spMkLst>
        </pc:spChg>
        <pc:spChg chg="add del mod">
          <ac:chgData name="Eva Robbrecht" userId="92df7e69-258a-47f7-bb78-8d7a50f12c63" providerId="ADAL" clId="{9245075F-D981-424F-AECF-B6DFC11DCFFA}" dt="2024-04-30T15:06:32.545" v="1573" actId="478"/>
          <ac:spMkLst>
            <pc:docMk/>
            <pc:sldMk cId="3371006387" sldId="499"/>
            <ac:spMk id="11" creationId="{69557291-C7D4-BCE0-9A99-6690410C42E8}"/>
          </ac:spMkLst>
        </pc:spChg>
        <pc:spChg chg="add del mod">
          <ac:chgData name="Eva Robbrecht" userId="92df7e69-258a-47f7-bb78-8d7a50f12c63" providerId="ADAL" clId="{9245075F-D981-424F-AECF-B6DFC11DCFFA}" dt="2024-04-30T15:06:34.860" v="1574" actId="478"/>
          <ac:spMkLst>
            <pc:docMk/>
            <pc:sldMk cId="3371006387" sldId="499"/>
            <ac:spMk id="12" creationId="{6E685D46-4007-3496-8296-667C5920332A}"/>
          </ac:spMkLst>
        </pc:spChg>
        <pc:spChg chg="add del mod">
          <ac:chgData name="Eva Robbrecht" userId="92df7e69-258a-47f7-bb78-8d7a50f12c63" providerId="ADAL" clId="{9245075F-D981-424F-AECF-B6DFC11DCFFA}" dt="2024-04-30T15:06:28.162" v="1569" actId="478"/>
          <ac:spMkLst>
            <pc:docMk/>
            <pc:sldMk cId="3371006387" sldId="499"/>
            <ac:spMk id="13" creationId="{A3765540-FE7F-7ACB-D39B-227176680DA7}"/>
          </ac:spMkLst>
        </pc:spChg>
        <pc:spChg chg="add del mod">
          <ac:chgData name="Eva Robbrecht" userId="92df7e69-258a-47f7-bb78-8d7a50f12c63" providerId="ADAL" clId="{9245075F-D981-424F-AECF-B6DFC11DCFFA}" dt="2024-04-30T15:06:29.131" v="1570" actId="478"/>
          <ac:spMkLst>
            <pc:docMk/>
            <pc:sldMk cId="3371006387" sldId="499"/>
            <ac:spMk id="14" creationId="{0C842E9E-1714-D02F-549F-B261B7F34F61}"/>
          </ac:spMkLst>
        </pc:spChg>
        <pc:spChg chg="add del mod">
          <ac:chgData name="Eva Robbrecht" userId="92df7e69-258a-47f7-bb78-8d7a50f12c63" providerId="ADAL" clId="{9245075F-D981-424F-AECF-B6DFC11DCFFA}" dt="2024-04-30T15:06:30.113" v="1571" actId="478"/>
          <ac:spMkLst>
            <pc:docMk/>
            <pc:sldMk cId="3371006387" sldId="499"/>
            <ac:spMk id="15" creationId="{069D509C-010E-E878-0930-BA61A69F751A}"/>
          </ac:spMkLst>
        </pc:spChg>
        <pc:spChg chg="add del mod">
          <ac:chgData name="Eva Robbrecht" userId="92df7e69-258a-47f7-bb78-8d7a50f12c63" providerId="ADAL" clId="{9245075F-D981-424F-AECF-B6DFC11DCFFA}" dt="2024-04-30T15:06:31.548" v="1572" actId="478"/>
          <ac:spMkLst>
            <pc:docMk/>
            <pc:sldMk cId="3371006387" sldId="499"/>
            <ac:spMk id="16" creationId="{4A48C9B8-F38E-CD53-2CC5-124DFE7FC7EA}"/>
          </ac:spMkLst>
        </pc:spChg>
        <pc:picChg chg="add mod">
          <ac:chgData name="Eva Robbrecht" userId="92df7e69-258a-47f7-bb78-8d7a50f12c63" providerId="ADAL" clId="{9245075F-D981-424F-AECF-B6DFC11DCFFA}" dt="2024-04-30T15:06:39.648" v="1575" actId="1076"/>
          <ac:picMkLst>
            <pc:docMk/>
            <pc:sldMk cId="3371006387" sldId="499"/>
            <ac:picMk id="6" creationId="{98A393FD-018B-BE0A-9918-634437F13F8D}"/>
          </ac:picMkLst>
        </pc:picChg>
      </pc:sldChg>
      <pc:sldChg chg="addSp delSp modSp add mod ord">
        <pc:chgData name="Eva Robbrecht" userId="92df7e69-258a-47f7-bb78-8d7a50f12c63" providerId="ADAL" clId="{9245075F-D981-424F-AECF-B6DFC11DCFFA}" dt="2024-04-30T15:12:58.921" v="1690" actId="14100"/>
        <pc:sldMkLst>
          <pc:docMk/>
          <pc:sldMk cId="644276418" sldId="500"/>
        </pc:sldMkLst>
        <pc:spChg chg="del">
          <ac:chgData name="Eva Robbrecht" userId="92df7e69-258a-47f7-bb78-8d7a50f12c63" providerId="ADAL" clId="{9245075F-D981-424F-AECF-B6DFC11DCFFA}" dt="2024-04-30T15:11:04.664" v="1621" actId="478"/>
          <ac:spMkLst>
            <pc:docMk/>
            <pc:sldMk cId="644276418" sldId="500"/>
            <ac:spMk id="2" creationId="{37A55136-44CD-7603-260B-1E5C285FED3D}"/>
          </ac:spMkLst>
        </pc:spChg>
        <pc:spChg chg="add mod">
          <ac:chgData name="Eva Robbrecht" userId="92df7e69-258a-47f7-bb78-8d7a50f12c63" providerId="ADAL" clId="{9245075F-D981-424F-AECF-B6DFC11DCFFA}" dt="2024-04-30T15:05:57.233" v="1561" actId="14100"/>
          <ac:spMkLst>
            <pc:docMk/>
            <pc:sldMk cId="644276418" sldId="500"/>
            <ac:spMk id="4" creationId="{9FD0DD60-A06E-59FF-6624-B3CEE87C5505}"/>
          </ac:spMkLst>
        </pc:spChg>
        <pc:spChg chg="del mod">
          <ac:chgData name="Eva Robbrecht" userId="92df7e69-258a-47f7-bb78-8d7a50f12c63" providerId="ADAL" clId="{9245075F-D981-424F-AECF-B6DFC11DCFFA}" dt="2024-04-30T15:09:32.115" v="1607" actId="478"/>
          <ac:spMkLst>
            <pc:docMk/>
            <pc:sldMk cId="644276418" sldId="500"/>
            <ac:spMk id="7" creationId="{0CC9A7B4-BACA-BB00-A41D-956400E8F3C5}"/>
          </ac:spMkLst>
        </pc:spChg>
        <pc:spChg chg="mod">
          <ac:chgData name="Eva Robbrecht" userId="92df7e69-258a-47f7-bb78-8d7a50f12c63" providerId="ADAL" clId="{9245075F-D981-424F-AECF-B6DFC11DCFFA}" dt="2024-04-30T15:12:13.721" v="1662" actId="20577"/>
          <ac:spMkLst>
            <pc:docMk/>
            <pc:sldMk cId="644276418" sldId="500"/>
            <ac:spMk id="8" creationId="{A75CDFA8-7DCD-5630-6DAC-0BBC66848FF4}"/>
          </ac:spMkLst>
        </pc:spChg>
        <pc:spChg chg="mod">
          <ac:chgData name="Eva Robbrecht" userId="92df7e69-258a-47f7-bb78-8d7a50f12c63" providerId="ADAL" clId="{9245075F-D981-424F-AECF-B6DFC11DCFFA}" dt="2024-04-30T15:12:58.921" v="1690" actId="14100"/>
          <ac:spMkLst>
            <pc:docMk/>
            <pc:sldMk cId="644276418" sldId="500"/>
            <ac:spMk id="9" creationId="{6D50F8FB-D2D3-3356-4649-D75232EBEC83}"/>
          </ac:spMkLst>
        </pc:spChg>
        <pc:spChg chg="mod">
          <ac:chgData name="Eva Robbrecht" userId="92df7e69-258a-47f7-bb78-8d7a50f12c63" providerId="ADAL" clId="{9245075F-D981-424F-AECF-B6DFC11DCFFA}" dt="2024-04-30T15:12:27.928" v="1679" actId="1076"/>
          <ac:spMkLst>
            <pc:docMk/>
            <pc:sldMk cId="644276418" sldId="500"/>
            <ac:spMk id="10" creationId="{842B249B-FF1C-9F2E-CEC7-4443F84488D4}"/>
          </ac:spMkLst>
        </pc:spChg>
        <pc:spChg chg="del mod">
          <ac:chgData name="Eva Robbrecht" userId="92df7e69-258a-47f7-bb78-8d7a50f12c63" providerId="ADAL" clId="{9245075F-D981-424F-AECF-B6DFC11DCFFA}" dt="2024-04-30T15:05:02.204" v="1548" actId="478"/>
          <ac:spMkLst>
            <pc:docMk/>
            <pc:sldMk cId="644276418" sldId="500"/>
            <ac:spMk id="11" creationId="{69557291-C7D4-BCE0-9A99-6690410C42E8}"/>
          </ac:spMkLst>
        </pc:spChg>
        <pc:spChg chg="mod">
          <ac:chgData name="Eva Robbrecht" userId="92df7e69-258a-47f7-bb78-8d7a50f12c63" providerId="ADAL" clId="{9245075F-D981-424F-AECF-B6DFC11DCFFA}" dt="2024-04-30T15:12:08.856" v="1661" actId="14100"/>
          <ac:spMkLst>
            <pc:docMk/>
            <pc:sldMk cId="644276418" sldId="500"/>
            <ac:spMk id="12" creationId="{6E685D46-4007-3496-8296-667C5920332A}"/>
          </ac:spMkLst>
        </pc:spChg>
        <pc:spChg chg="del mod">
          <ac:chgData name="Eva Robbrecht" userId="92df7e69-258a-47f7-bb78-8d7a50f12c63" providerId="ADAL" clId="{9245075F-D981-424F-AECF-B6DFC11DCFFA}" dt="2024-04-30T15:09:37.093" v="1610" actId="478"/>
          <ac:spMkLst>
            <pc:docMk/>
            <pc:sldMk cId="644276418" sldId="500"/>
            <ac:spMk id="13" creationId="{A3765540-FE7F-7ACB-D39B-227176680DA7}"/>
          </ac:spMkLst>
        </pc:spChg>
        <pc:spChg chg="del">
          <ac:chgData name="Eva Robbrecht" userId="92df7e69-258a-47f7-bb78-8d7a50f12c63" providerId="ADAL" clId="{9245075F-D981-424F-AECF-B6DFC11DCFFA}" dt="2024-04-30T15:05:10.859" v="1551" actId="478"/>
          <ac:spMkLst>
            <pc:docMk/>
            <pc:sldMk cId="644276418" sldId="500"/>
            <ac:spMk id="14" creationId="{0C842E9E-1714-D02F-549F-B261B7F34F61}"/>
          </ac:spMkLst>
        </pc:spChg>
        <pc:spChg chg="mod">
          <ac:chgData name="Eva Robbrecht" userId="92df7e69-258a-47f7-bb78-8d7a50f12c63" providerId="ADAL" clId="{9245075F-D981-424F-AECF-B6DFC11DCFFA}" dt="2024-04-30T15:12:42.399" v="1687" actId="20577"/>
          <ac:spMkLst>
            <pc:docMk/>
            <pc:sldMk cId="644276418" sldId="500"/>
            <ac:spMk id="16" creationId="{4A48C9B8-F38E-CD53-2CC5-124DFE7FC7EA}"/>
          </ac:spMkLst>
        </pc:spChg>
        <pc:spChg chg="add mod">
          <ac:chgData name="Eva Robbrecht" userId="92df7e69-258a-47f7-bb78-8d7a50f12c63" providerId="ADAL" clId="{9245075F-D981-424F-AECF-B6DFC11DCFFA}" dt="2024-04-30T15:10:40.537" v="1618" actId="1038"/>
          <ac:spMkLst>
            <pc:docMk/>
            <pc:sldMk cId="644276418" sldId="500"/>
            <ac:spMk id="20" creationId="{0050207F-B0DD-49F3-B53D-CE0E32BE233E}"/>
          </ac:spMkLst>
        </pc:spChg>
        <pc:spChg chg="add mod">
          <ac:chgData name="Eva Robbrecht" userId="92df7e69-258a-47f7-bb78-8d7a50f12c63" providerId="ADAL" clId="{9245075F-D981-424F-AECF-B6DFC11DCFFA}" dt="2024-04-30T15:11:03.039" v="1620"/>
          <ac:spMkLst>
            <pc:docMk/>
            <pc:sldMk cId="644276418" sldId="500"/>
            <ac:spMk id="21" creationId="{17FE15F5-CE29-73EF-8824-7D8C3BEFAEA7}"/>
          </ac:spMkLst>
        </pc:spChg>
        <pc:spChg chg="add mod">
          <ac:chgData name="Eva Robbrecht" userId="92df7e69-258a-47f7-bb78-8d7a50f12c63" providerId="ADAL" clId="{9245075F-D981-424F-AECF-B6DFC11DCFFA}" dt="2024-04-30T15:11:04.966" v="1622"/>
          <ac:spMkLst>
            <pc:docMk/>
            <pc:sldMk cId="644276418" sldId="500"/>
            <ac:spMk id="22" creationId="{E23E606B-68F9-098D-5BE0-2EAAC65B01ED}"/>
          </ac:spMkLst>
        </pc:spChg>
        <pc:picChg chg="add del mod">
          <ac:chgData name="Eva Robbrecht" userId="92df7e69-258a-47f7-bb78-8d7a50f12c63" providerId="ADAL" clId="{9245075F-D981-424F-AECF-B6DFC11DCFFA}" dt="2024-04-30T15:12:53.397" v="1689" actId="14100"/>
          <ac:picMkLst>
            <pc:docMk/>
            <pc:sldMk cId="644276418" sldId="500"/>
            <ac:picMk id="6" creationId="{98A393FD-018B-BE0A-9918-634437F13F8D}"/>
          </ac:picMkLst>
        </pc:picChg>
        <pc:cxnChg chg="add mod">
          <ac:chgData name="Eva Robbrecht" userId="92df7e69-258a-47f7-bb78-8d7a50f12c63" providerId="ADAL" clId="{9245075F-D981-424F-AECF-B6DFC11DCFFA}" dt="2024-04-30T15:09:14.208" v="1606" actId="14100"/>
          <ac:cxnSpMkLst>
            <pc:docMk/>
            <pc:sldMk cId="644276418" sldId="500"/>
            <ac:cxnSpMk id="5" creationId="{1EAEBA3E-88CD-030A-4447-4EA17868D2C0}"/>
          </ac:cxnSpMkLst>
        </pc:cxnChg>
        <pc:cxnChg chg="add mod">
          <ac:chgData name="Eva Robbrecht" userId="92df7e69-258a-47f7-bb78-8d7a50f12c63" providerId="ADAL" clId="{9245075F-D981-424F-AECF-B6DFC11DCFFA}" dt="2024-04-30T15:09:09.433" v="1605" actId="1076"/>
          <ac:cxnSpMkLst>
            <pc:docMk/>
            <pc:sldMk cId="644276418" sldId="500"/>
            <ac:cxnSpMk id="18" creationId="{4AE335FF-B12F-BB58-0416-88E4596A68F7}"/>
          </ac:cxnSpMkLst>
        </pc:cxnChg>
      </pc:sldChg>
      <pc:sldChg chg="delSp add mod">
        <pc:chgData name="Eva Robbrecht" userId="92df7e69-258a-47f7-bb78-8d7a50f12c63" providerId="ADAL" clId="{9245075F-D981-424F-AECF-B6DFC11DCFFA}" dt="2024-04-30T15:13:52.913" v="1699" actId="478"/>
        <pc:sldMkLst>
          <pc:docMk/>
          <pc:sldMk cId="2587919558" sldId="501"/>
        </pc:sldMkLst>
        <pc:spChg chg="del">
          <ac:chgData name="Eva Robbrecht" userId="92df7e69-258a-47f7-bb78-8d7a50f12c63" providerId="ADAL" clId="{9245075F-D981-424F-AECF-B6DFC11DCFFA}" dt="2024-04-30T15:13:49.255" v="1696" actId="478"/>
          <ac:spMkLst>
            <pc:docMk/>
            <pc:sldMk cId="2587919558" sldId="501"/>
            <ac:spMk id="4" creationId="{9FD0DD60-A06E-59FF-6624-B3CEE87C5505}"/>
          </ac:spMkLst>
        </pc:spChg>
        <pc:spChg chg="del">
          <ac:chgData name="Eva Robbrecht" userId="92df7e69-258a-47f7-bb78-8d7a50f12c63" providerId="ADAL" clId="{9245075F-D981-424F-AECF-B6DFC11DCFFA}" dt="2024-04-30T15:13:48.001" v="1695" actId="478"/>
          <ac:spMkLst>
            <pc:docMk/>
            <pc:sldMk cId="2587919558" sldId="501"/>
            <ac:spMk id="9" creationId="{6D50F8FB-D2D3-3356-4649-D75232EBEC83}"/>
          </ac:spMkLst>
        </pc:spChg>
        <pc:spChg chg="del">
          <ac:chgData name="Eva Robbrecht" userId="92df7e69-258a-47f7-bb78-8d7a50f12c63" providerId="ADAL" clId="{9245075F-D981-424F-AECF-B6DFC11DCFFA}" dt="2024-04-30T15:13:47.210" v="1694" actId="478"/>
          <ac:spMkLst>
            <pc:docMk/>
            <pc:sldMk cId="2587919558" sldId="501"/>
            <ac:spMk id="10" creationId="{842B249B-FF1C-9F2E-CEC7-4443F84488D4}"/>
          </ac:spMkLst>
        </pc:spChg>
        <pc:spChg chg="del">
          <ac:chgData name="Eva Robbrecht" userId="92df7e69-258a-47f7-bb78-8d7a50f12c63" providerId="ADAL" clId="{9245075F-D981-424F-AECF-B6DFC11DCFFA}" dt="2024-04-30T15:13:50.746" v="1697" actId="478"/>
          <ac:spMkLst>
            <pc:docMk/>
            <pc:sldMk cId="2587919558" sldId="501"/>
            <ac:spMk id="12" creationId="{6E685D46-4007-3496-8296-667C5920332A}"/>
          </ac:spMkLst>
        </pc:spChg>
        <pc:spChg chg="del">
          <ac:chgData name="Eva Robbrecht" userId="92df7e69-258a-47f7-bb78-8d7a50f12c63" providerId="ADAL" clId="{9245075F-D981-424F-AECF-B6DFC11DCFFA}" dt="2024-04-30T15:13:52.913" v="1699" actId="478"/>
          <ac:spMkLst>
            <pc:docMk/>
            <pc:sldMk cId="2587919558" sldId="501"/>
            <ac:spMk id="15" creationId="{069D509C-010E-E878-0930-BA61A69F751A}"/>
          </ac:spMkLst>
        </pc:spChg>
        <pc:spChg chg="del">
          <ac:chgData name="Eva Robbrecht" userId="92df7e69-258a-47f7-bb78-8d7a50f12c63" providerId="ADAL" clId="{9245075F-D981-424F-AECF-B6DFC11DCFFA}" dt="2024-04-30T15:13:52.168" v="1698" actId="478"/>
          <ac:spMkLst>
            <pc:docMk/>
            <pc:sldMk cId="2587919558" sldId="501"/>
            <ac:spMk id="16" creationId="{4A48C9B8-F38E-CD53-2CC5-124DFE7FC7EA}"/>
          </ac:spMkLst>
        </pc:spChg>
      </pc:sldChg>
      <pc:sldChg chg="add">
        <pc:chgData name="Eva Robbrecht" userId="92df7e69-258a-47f7-bb78-8d7a50f12c63" providerId="ADAL" clId="{9245075F-D981-424F-AECF-B6DFC11DCFFA}" dt="2024-04-30T15:17:34.793" v="1730"/>
        <pc:sldMkLst>
          <pc:docMk/>
          <pc:sldMk cId="3208376946" sldId="502"/>
        </pc:sldMkLst>
      </pc:sldChg>
      <pc:sldChg chg="modSp add mod">
        <pc:chgData name="Eva Robbrecht" userId="92df7e69-258a-47f7-bb78-8d7a50f12c63" providerId="ADAL" clId="{9245075F-D981-424F-AECF-B6DFC11DCFFA}" dt="2024-04-30T15:44:02.373" v="2313" actId="20577"/>
        <pc:sldMkLst>
          <pc:docMk/>
          <pc:sldMk cId="3427975361" sldId="503"/>
        </pc:sldMkLst>
        <pc:spChg chg="mod">
          <ac:chgData name="Eva Robbrecht" userId="92df7e69-258a-47f7-bb78-8d7a50f12c63" providerId="ADAL" clId="{9245075F-D981-424F-AECF-B6DFC11DCFFA}" dt="2024-04-30T15:44:02.373" v="2313" actId="20577"/>
          <ac:spMkLst>
            <pc:docMk/>
            <pc:sldMk cId="3427975361" sldId="503"/>
            <ac:spMk id="786" creationId="{00000000-0000-0000-0000-000000000000}"/>
          </ac:spMkLst>
        </pc:spChg>
      </pc:sldChg>
      <pc:sldChg chg="addSp delSp modSp add mod">
        <pc:chgData name="Eva Robbrecht" userId="92df7e69-258a-47f7-bb78-8d7a50f12c63" providerId="ADAL" clId="{9245075F-D981-424F-AECF-B6DFC11DCFFA}" dt="2024-04-30T15:44:07.469" v="2315" actId="20577"/>
        <pc:sldMkLst>
          <pc:docMk/>
          <pc:sldMk cId="3862289133" sldId="504"/>
        </pc:sldMkLst>
        <pc:spChg chg="add mod">
          <ac:chgData name="Eva Robbrecht" userId="92df7e69-258a-47f7-bb78-8d7a50f12c63" providerId="ADAL" clId="{9245075F-D981-424F-AECF-B6DFC11DCFFA}" dt="2024-04-30T15:29:24.656" v="1917" actId="20577"/>
          <ac:spMkLst>
            <pc:docMk/>
            <pc:sldMk cId="3862289133" sldId="504"/>
            <ac:spMk id="2" creationId="{171E04F5-11EA-0698-0552-6E801F557DBB}"/>
          </ac:spMkLst>
        </pc:spChg>
        <pc:spChg chg="del">
          <ac:chgData name="Eva Robbrecht" userId="92df7e69-258a-47f7-bb78-8d7a50f12c63" providerId="ADAL" clId="{9245075F-D981-424F-AECF-B6DFC11DCFFA}" dt="2024-04-30T15:22:26.488" v="1882" actId="478"/>
          <ac:spMkLst>
            <pc:docMk/>
            <pc:sldMk cId="3862289133" sldId="504"/>
            <ac:spMk id="34" creationId="{F18855EC-919A-7ABC-7C73-EE1A938032E2}"/>
          </ac:spMkLst>
        </pc:spChg>
        <pc:spChg chg="mod">
          <ac:chgData name="Eva Robbrecht" userId="92df7e69-258a-47f7-bb78-8d7a50f12c63" providerId="ADAL" clId="{9245075F-D981-424F-AECF-B6DFC11DCFFA}" dt="2024-04-30T15:29:06.558" v="1905" actId="1076"/>
          <ac:spMkLst>
            <pc:docMk/>
            <pc:sldMk cId="3862289133" sldId="504"/>
            <ac:spMk id="36" creationId="{A509AAFA-BE4B-97CC-0BAC-969D6198C598}"/>
          </ac:spMkLst>
        </pc:spChg>
        <pc:spChg chg="mod">
          <ac:chgData name="Eva Robbrecht" userId="92df7e69-258a-47f7-bb78-8d7a50f12c63" providerId="ADAL" clId="{9245075F-D981-424F-AECF-B6DFC11DCFFA}" dt="2024-04-30T15:44:07.469" v="2315" actId="20577"/>
          <ac:spMkLst>
            <pc:docMk/>
            <pc:sldMk cId="3862289133" sldId="504"/>
            <ac:spMk id="786" creationId="{00000000-0000-0000-0000-000000000000}"/>
          </ac:spMkLst>
        </pc:spChg>
      </pc:sldChg>
      <pc:sldChg chg="delSp modSp add mod">
        <pc:chgData name="Eva Robbrecht" userId="92df7e69-258a-47f7-bb78-8d7a50f12c63" providerId="ADAL" clId="{9245075F-D981-424F-AECF-B6DFC11DCFFA}" dt="2024-04-30T15:19:33.795" v="1804" actId="478"/>
        <pc:sldMkLst>
          <pc:docMk/>
          <pc:sldMk cId="1602467172" sldId="505"/>
        </pc:sldMkLst>
        <pc:graphicFrameChg chg="mod">
          <ac:chgData name="Eva Robbrecht" userId="92df7e69-258a-47f7-bb78-8d7a50f12c63" providerId="ADAL" clId="{9245075F-D981-424F-AECF-B6DFC11DCFFA}" dt="2024-04-30T15:19:08.966" v="1777" actId="20577"/>
          <ac:graphicFrameMkLst>
            <pc:docMk/>
            <pc:sldMk cId="1602467172" sldId="505"/>
            <ac:graphicFrameMk id="8" creationId="{7BB5592E-9590-0751-50AE-447C05BC753F}"/>
          </ac:graphicFrameMkLst>
        </pc:graphicFrameChg>
        <pc:picChg chg="del">
          <ac:chgData name="Eva Robbrecht" userId="92df7e69-258a-47f7-bb78-8d7a50f12c63" providerId="ADAL" clId="{9245075F-D981-424F-AECF-B6DFC11DCFFA}" dt="2024-04-30T15:19:33.795" v="1804" actId="478"/>
          <ac:picMkLst>
            <pc:docMk/>
            <pc:sldMk cId="1602467172" sldId="505"/>
            <ac:picMk id="4" creationId="{7591CA95-3C49-FBD5-D2AD-BD4B72D6CA02}"/>
          </ac:picMkLst>
        </pc:picChg>
      </pc:sldChg>
      <pc:sldChg chg="modSp add">
        <pc:chgData name="Eva Robbrecht" userId="92df7e69-258a-47f7-bb78-8d7a50f12c63" providerId="ADAL" clId="{9245075F-D981-424F-AECF-B6DFC11DCFFA}" dt="2024-04-30T15:19:50.578" v="1809" actId="207"/>
        <pc:sldMkLst>
          <pc:docMk/>
          <pc:sldMk cId="128293774" sldId="506"/>
        </pc:sldMkLst>
        <pc:graphicFrameChg chg="mod">
          <ac:chgData name="Eva Robbrecht" userId="92df7e69-258a-47f7-bb78-8d7a50f12c63" providerId="ADAL" clId="{9245075F-D981-424F-AECF-B6DFC11DCFFA}" dt="2024-04-30T15:19:50.578" v="1809" actId="207"/>
          <ac:graphicFrameMkLst>
            <pc:docMk/>
            <pc:sldMk cId="128293774" sldId="506"/>
            <ac:graphicFrameMk id="8" creationId="{7BB5592E-9590-0751-50AE-447C05BC753F}"/>
          </ac:graphicFrameMkLst>
        </pc:graphicFrameChg>
      </pc:sldChg>
      <pc:sldChg chg="modSp add">
        <pc:chgData name="Eva Robbrecht" userId="92df7e69-258a-47f7-bb78-8d7a50f12c63" providerId="ADAL" clId="{9245075F-D981-424F-AECF-B6DFC11DCFFA}" dt="2024-04-30T15:20:08.025" v="1813" actId="207"/>
        <pc:sldMkLst>
          <pc:docMk/>
          <pc:sldMk cId="1710220472" sldId="507"/>
        </pc:sldMkLst>
        <pc:graphicFrameChg chg="mod">
          <ac:chgData name="Eva Robbrecht" userId="92df7e69-258a-47f7-bb78-8d7a50f12c63" providerId="ADAL" clId="{9245075F-D981-424F-AECF-B6DFC11DCFFA}" dt="2024-04-30T15:20:08.025" v="1813" actId="207"/>
          <ac:graphicFrameMkLst>
            <pc:docMk/>
            <pc:sldMk cId="1710220472" sldId="507"/>
            <ac:graphicFrameMk id="8" creationId="{7BB5592E-9590-0751-50AE-447C05BC753F}"/>
          </ac:graphicFrameMkLst>
        </pc:graphicFrameChg>
      </pc:sldChg>
      <pc:sldChg chg="modSp add mod">
        <pc:chgData name="Eva Robbrecht" userId="92df7e69-258a-47f7-bb78-8d7a50f12c63" providerId="ADAL" clId="{9245075F-D981-424F-AECF-B6DFC11DCFFA}" dt="2024-04-30T15:28:57.640" v="1904" actId="20577"/>
        <pc:sldMkLst>
          <pc:docMk/>
          <pc:sldMk cId="1795965685" sldId="508"/>
        </pc:sldMkLst>
        <pc:spChg chg="mod">
          <ac:chgData name="Eva Robbrecht" userId="92df7e69-258a-47f7-bb78-8d7a50f12c63" providerId="ADAL" clId="{9245075F-D981-424F-AECF-B6DFC11DCFFA}" dt="2024-04-30T15:28:57.640" v="1904" actId="20577"/>
          <ac:spMkLst>
            <pc:docMk/>
            <pc:sldMk cId="1795965685" sldId="508"/>
            <ac:spMk id="853" creationId="{00000000-0000-0000-0000-000000000000}"/>
          </ac:spMkLst>
        </pc:spChg>
      </pc:sldChg>
      <pc:sldChg chg="add">
        <pc:chgData name="Eva Robbrecht" userId="92df7e69-258a-47f7-bb78-8d7a50f12c63" providerId="ADAL" clId="{9245075F-D981-424F-AECF-B6DFC11DCFFA}" dt="2024-04-30T15:36:24.093" v="2268"/>
        <pc:sldMkLst>
          <pc:docMk/>
          <pc:sldMk cId="2312821355" sldId="509"/>
        </pc:sldMkLst>
      </pc:sldChg>
      <pc:sldChg chg="addSp delSp new del mod modClrScheme chgLayout">
        <pc:chgData name="Eva Robbrecht" userId="92df7e69-258a-47f7-bb78-8d7a50f12c63" providerId="ADAL" clId="{9245075F-D981-424F-AECF-B6DFC11DCFFA}" dt="2024-04-30T15:35:52.234" v="2267" actId="680"/>
        <pc:sldMkLst>
          <pc:docMk/>
          <pc:sldMk cId="3747520032" sldId="509"/>
        </pc:sldMkLst>
        <pc:spChg chg="add del">
          <ac:chgData name="Eva Robbrecht" userId="92df7e69-258a-47f7-bb78-8d7a50f12c63" providerId="ADAL" clId="{9245075F-D981-424F-AECF-B6DFC11DCFFA}" dt="2024-04-30T15:35:51.480" v="2266" actId="700"/>
          <ac:spMkLst>
            <pc:docMk/>
            <pc:sldMk cId="3747520032" sldId="509"/>
            <ac:spMk id="2" creationId="{A1069286-3B3A-F429-030E-38DB3EB7D64B}"/>
          </ac:spMkLst>
        </pc:spChg>
        <pc:spChg chg="add del">
          <ac:chgData name="Eva Robbrecht" userId="92df7e69-258a-47f7-bb78-8d7a50f12c63" providerId="ADAL" clId="{9245075F-D981-424F-AECF-B6DFC11DCFFA}" dt="2024-04-30T15:35:51.480" v="2266" actId="700"/>
          <ac:spMkLst>
            <pc:docMk/>
            <pc:sldMk cId="3747520032" sldId="509"/>
            <ac:spMk id="3" creationId="{865E2C41-AB54-C6BA-025F-4112BDA94D0D}"/>
          </ac:spMkLst>
        </pc:spChg>
      </pc:sldChg>
      <pc:sldChg chg="addSp delSp modSp add mod">
        <pc:chgData name="Eva Robbrecht" userId="92df7e69-258a-47f7-bb78-8d7a50f12c63" providerId="ADAL" clId="{9245075F-D981-424F-AECF-B6DFC11DCFFA}" dt="2024-04-30T15:42:48.773" v="2308" actId="20577"/>
        <pc:sldMkLst>
          <pc:docMk/>
          <pc:sldMk cId="2896040933" sldId="510"/>
        </pc:sldMkLst>
        <pc:spChg chg="mod">
          <ac:chgData name="Eva Robbrecht" userId="92df7e69-258a-47f7-bb78-8d7a50f12c63" providerId="ADAL" clId="{9245075F-D981-424F-AECF-B6DFC11DCFFA}" dt="2024-04-30T15:40:59.133" v="2287"/>
          <ac:spMkLst>
            <pc:docMk/>
            <pc:sldMk cId="2896040933" sldId="510"/>
            <ac:spMk id="6" creationId="{A2B97453-85E4-DD4F-03A5-5207BC975EE0}"/>
          </ac:spMkLst>
        </pc:spChg>
        <pc:spChg chg="mod">
          <ac:chgData name="Eva Robbrecht" userId="92df7e69-258a-47f7-bb78-8d7a50f12c63" providerId="ADAL" clId="{9245075F-D981-424F-AECF-B6DFC11DCFFA}" dt="2024-04-30T15:40:59.133" v="2287"/>
          <ac:spMkLst>
            <pc:docMk/>
            <pc:sldMk cId="2896040933" sldId="510"/>
            <ac:spMk id="16" creationId="{61D6E496-7373-2221-E051-6B4E54415B8B}"/>
          </ac:spMkLst>
        </pc:spChg>
        <pc:spChg chg="mod">
          <ac:chgData name="Eva Robbrecht" userId="92df7e69-258a-47f7-bb78-8d7a50f12c63" providerId="ADAL" clId="{9245075F-D981-424F-AECF-B6DFC11DCFFA}" dt="2024-04-30T15:42:48.773" v="2308" actId="20577"/>
          <ac:spMkLst>
            <pc:docMk/>
            <pc:sldMk cId="2896040933" sldId="510"/>
            <ac:spMk id="786" creationId="{00000000-0000-0000-0000-000000000000}"/>
          </ac:spMkLst>
        </pc:spChg>
        <pc:grpChg chg="add mod">
          <ac:chgData name="Eva Robbrecht" userId="92df7e69-258a-47f7-bb78-8d7a50f12c63" providerId="ADAL" clId="{9245075F-D981-424F-AECF-B6DFC11DCFFA}" dt="2024-04-30T15:41:00.629" v="2288" actId="1076"/>
          <ac:grpSpMkLst>
            <pc:docMk/>
            <pc:sldMk cId="2896040933" sldId="510"/>
            <ac:grpSpMk id="2" creationId="{8305B8A7-D4AB-6B94-FE74-A3D261BE304B}"/>
          </ac:grpSpMkLst>
        </pc:grpChg>
        <pc:grpChg chg="del">
          <ac:chgData name="Eva Robbrecht" userId="92df7e69-258a-47f7-bb78-8d7a50f12c63" providerId="ADAL" clId="{9245075F-D981-424F-AECF-B6DFC11DCFFA}" dt="2024-04-30T15:40:58.925" v="2286" actId="478"/>
          <ac:grpSpMkLst>
            <pc:docMk/>
            <pc:sldMk cId="2896040933" sldId="510"/>
            <ac:grpSpMk id="3" creationId="{0851EC92-899B-358C-A2E5-2426DFC9D456}"/>
          </ac:grpSpMkLst>
        </pc:grpChg>
        <pc:grpChg chg="del">
          <ac:chgData name="Eva Robbrecht" userId="92df7e69-258a-47f7-bb78-8d7a50f12c63" providerId="ADAL" clId="{9245075F-D981-424F-AECF-B6DFC11DCFFA}" dt="2024-04-30T15:41:21.262" v="2291" actId="478"/>
          <ac:grpSpMkLst>
            <pc:docMk/>
            <pc:sldMk cId="2896040933" sldId="510"/>
            <ac:grpSpMk id="21" creationId="{946A9A8A-DE3D-C264-C065-674DF1B4E816}"/>
          </ac:grpSpMkLst>
        </pc:grpChg>
        <pc:grpChg chg="del">
          <ac:chgData name="Eva Robbrecht" userId="92df7e69-258a-47f7-bb78-8d7a50f12c63" providerId="ADAL" clId="{9245075F-D981-424F-AECF-B6DFC11DCFFA}" dt="2024-04-30T15:41:21.262" v="2291" actId="478"/>
          <ac:grpSpMkLst>
            <pc:docMk/>
            <pc:sldMk cId="2896040933" sldId="510"/>
            <ac:grpSpMk id="24" creationId="{DA77AC56-156C-F725-4ECF-453DB46CCD76}"/>
          </ac:grpSpMkLst>
        </pc:grpChg>
        <pc:cxnChg chg="mod">
          <ac:chgData name="Eva Robbrecht" userId="92df7e69-258a-47f7-bb78-8d7a50f12c63" providerId="ADAL" clId="{9245075F-D981-424F-AECF-B6DFC11DCFFA}" dt="2024-04-30T15:41:03.124" v="2289" actId="14100"/>
          <ac:cxnSpMkLst>
            <pc:docMk/>
            <pc:sldMk cId="2896040933" sldId="510"/>
            <ac:cxnSpMk id="887" creationId="{A3876A49-95D7-CF1F-50C5-2974637E0DBC}"/>
          </ac:cxnSpMkLst>
        </pc:cxnChg>
      </pc:sldChg>
    </pc:docChg>
  </pc:docChgLst>
  <pc:docChgLst>
    <pc:chgData name="Martens Isabaut" userId="S::isabaut.martens@vlaanderen.be::e09322b7-9ba5-4ec2-b519-a79663da6881" providerId="AD" clId="Web-{62B4F9A4-2CFF-B8EC-2DD3-1F9907A15E89}"/>
    <pc:docChg chg="delSld modSld">
      <pc:chgData name="Martens Isabaut" userId="S::isabaut.martens@vlaanderen.be::e09322b7-9ba5-4ec2-b519-a79663da6881" providerId="AD" clId="Web-{62B4F9A4-2CFF-B8EC-2DD3-1F9907A15E89}" dt="2024-04-08T14:49:31.662" v="42"/>
      <pc:docMkLst>
        <pc:docMk/>
      </pc:docMkLst>
      <pc:sldChg chg="modSp">
        <pc:chgData name="Martens Isabaut" userId="S::isabaut.martens@vlaanderen.be::e09322b7-9ba5-4ec2-b519-a79663da6881" providerId="AD" clId="Web-{62B4F9A4-2CFF-B8EC-2DD3-1F9907A15E89}" dt="2024-04-08T14:49:31.662" v="42"/>
        <pc:sldMkLst>
          <pc:docMk/>
          <pc:sldMk cId="0" sldId="260"/>
        </pc:sldMkLst>
        <pc:graphicFrameChg chg="mod modGraphic">
          <ac:chgData name="Martens Isabaut" userId="S::isabaut.martens@vlaanderen.be::e09322b7-9ba5-4ec2-b519-a79663da6881" providerId="AD" clId="Web-{62B4F9A4-2CFF-B8EC-2DD3-1F9907A15E89}" dt="2024-04-08T14:49:31.662" v="42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delCm">
        <pc:chgData name="Martens Isabaut" userId="S::isabaut.martens@vlaanderen.be::e09322b7-9ba5-4ec2-b519-a79663da6881" providerId="AD" clId="Web-{62B4F9A4-2CFF-B8EC-2DD3-1F9907A15E89}" dt="2024-04-08T14:45:01.764" v="13"/>
        <pc:sldMkLst>
          <pc:docMk/>
          <pc:sldMk cId="0" sldId="304"/>
        </pc:sldMkLst>
      </pc:sldChg>
      <pc:sldChg chg="delCm">
        <pc:chgData name="Martens Isabaut" userId="S::isabaut.martens@vlaanderen.be::e09322b7-9ba5-4ec2-b519-a79663da6881" providerId="AD" clId="Web-{62B4F9A4-2CFF-B8EC-2DD3-1F9907A15E89}" dt="2024-04-08T14:44:18.997" v="6"/>
        <pc:sldMkLst>
          <pc:docMk/>
          <pc:sldMk cId="4193546170" sldId="337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091" v="9"/>
        <pc:sldMkLst>
          <pc:docMk/>
          <pc:sldMk cId="2062473120" sldId="370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107" v="12"/>
        <pc:sldMkLst>
          <pc:docMk/>
          <pc:sldMk cId="2060940386" sldId="447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091" v="10"/>
        <pc:sldMkLst>
          <pc:docMk/>
          <pc:sldMk cId="1984419318" sldId="448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091" v="8"/>
        <pc:sldMkLst>
          <pc:docMk/>
          <pc:sldMk cId="246835153" sldId="451"/>
        </pc:sldMkLst>
      </pc:sldChg>
      <pc:sldChg chg="delSp modSp del delCm">
        <pc:chgData name="Martens Isabaut" userId="S::isabaut.martens@vlaanderen.be::e09322b7-9ba5-4ec2-b519-a79663da6881" providerId="AD" clId="Web-{62B4F9A4-2CFF-B8EC-2DD3-1F9907A15E89}" dt="2024-04-08T14:44:14.778" v="5"/>
        <pc:sldMkLst>
          <pc:docMk/>
          <pc:sldMk cId="4082974333" sldId="458"/>
        </pc:sldMkLst>
        <pc:spChg chg="mod">
          <ac:chgData name="Martens Isabaut" userId="S::isabaut.martens@vlaanderen.be::e09322b7-9ba5-4ec2-b519-a79663da6881" providerId="AD" clId="Web-{62B4F9A4-2CFF-B8EC-2DD3-1F9907A15E89}" dt="2024-04-08T14:44:05.075" v="3" actId="1076"/>
          <ac:spMkLst>
            <pc:docMk/>
            <pc:sldMk cId="4082974333" sldId="458"/>
            <ac:spMk id="869" creationId="{00000000-0000-0000-0000-000000000000}"/>
          </ac:spMkLst>
        </pc:spChg>
        <pc:picChg chg="del mod">
          <ac:chgData name="Martens Isabaut" userId="S::isabaut.martens@vlaanderen.be::e09322b7-9ba5-4ec2-b519-a79663da6881" providerId="AD" clId="Web-{62B4F9A4-2CFF-B8EC-2DD3-1F9907A15E89}" dt="2024-04-08T14:44:12.325" v="4"/>
          <ac:picMkLst>
            <pc:docMk/>
            <pc:sldMk cId="4082974333" sldId="458"/>
            <ac:picMk id="2" creationId="{4F798746-93DB-8997-13C8-9F7FB8178233}"/>
          </ac:picMkLst>
        </pc:picChg>
      </pc:sldChg>
      <pc:sldChg chg="del">
        <pc:chgData name="Martens Isabaut" userId="S::isabaut.martens@vlaanderen.be::e09322b7-9ba5-4ec2-b519-a79663da6881" providerId="AD" clId="Web-{62B4F9A4-2CFF-B8EC-2DD3-1F9907A15E89}" dt="2024-04-08T14:44:34.091" v="7"/>
        <pc:sldMkLst>
          <pc:docMk/>
          <pc:sldMk cId="2588071188" sldId="459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4:34.107" v="11"/>
        <pc:sldMkLst>
          <pc:docMk/>
          <pc:sldMk cId="3549647167" sldId="460"/>
        </pc:sldMkLst>
      </pc:sldChg>
      <pc:sldChg chg="del">
        <pc:chgData name="Martens Isabaut" userId="S::isabaut.martens@vlaanderen.be::e09322b7-9ba5-4ec2-b519-a79663da6881" providerId="AD" clId="Web-{62B4F9A4-2CFF-B8EC-2DD3-1F9907A15E89}" dt="2024-04-08T14:45:55" v="14"/>
        <pc:sldMkLst>
          <pc:docMk/>
          <pc:sldMk cId="2411727718" sldId="465"/>
        </pc:sldMkLst>
      </pc:sldChg>
    </pc:docChg>
  </pc:docChgLst>
  <pc:docChgLst>
    <pc:chgData name="Martens Isabaut" userId="e09322b7-9ba5-4ec2-b519-a79663da6881" providerId="ADAL" clId="{17EDF2C7-A21D-455B-89E7-75CA89E7B419}"/>
    <pc:docChg chg="custSel delSld modSld sldOrd">
      <pc:chgData name="Martens Isabaut" userId="e09322b7-9ba5-4ec2-b519-a79663da6881" providerId="ADAL" clId="{17EDF2C7-A21D-455B-89E7-75CA89E7B419}" dt="2024-04-08T16:41:48.718" v="231" actId="1076"/>
      <pc:docMkLst>
        <pc:docMk/>
      </pc:docMkLst>
      <pc:sldChg chg="modSp mod">
        <pc:chgData name="Martens Isabaut" userId="e09322b7-9ba5-4ec2-b519-a79663da6881" providerId="ADAL" clId="{17EDF2C7-A21D-455B-89E7-75CA89E7B419}" dt="2024-04-08T16:38:37.638" v="225" actId="14734"/>
        <pc:sldMkLst>
          <pc:docMk/>
          <pc:sldMk cId="0" sldId="260"/>
        </pc:sldMkLst>
        <pc:spChg chg="mod">
          <ac:chgData name="Martens Isabaut" userId="e09322b7-9ba5-4ec2-b519-a79663da6881" providerId="ADAL" clId="{17EDF2C7-A21D-455B-89E7-75CA89E7B419}" dt="2024-04-08T14:52:45.728" v="140" actId="1076"/>
          <ac:spMkLst>
            <pc:docMk/>
            <pc:sldMk cId="0" sldId="260"/>
            <ac:spMk id="404" creationId="{00000000-0000-0000-0000-000000000000}"/>
          </ac:spMkLst>
        </pc:spChg>
        <pc:graphicFrameChg chg="mod modGraphic">
          <ac:chgData name="Martens Isabaut" userId="e09322b7-9ba5-4ec2-b519-a79663da6881" providerId="ADAL" clId="{17EDF2C7-A21D-455B-89E7-75CA89E7B419}" dt="2024-04-08T16:38:37.638" v="225" actId="14734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8T16:12:33.863" v="196" actId="14100"/>
        <pc:sldMkLst>
          <pc:docMk/>
          <pc:sldMk cId="0" sldId="268"/>
        </pc:sldMkLst>
        <pc:picChg chg="mod">
          <ac:chgData name="Martens Isabaut" userId="e09322b7-9ba5-4ec2-b519-a79663da6881" providerId="ADAL" clId="{17EDF2C7-A21D-455B-89E7-75CA89E7B419}" dt="2024-04-08T16:12:33.863" v="196" actId="14100"/>
          <ac:picMkLst>
            <pc:docMk/>
            <pc:sldMk cId="0" sldId="268"/>
            <ac:picMk id="457" creationId="{00000000-0000-0000-0000-000000000000}"/>
          </ac:picMkLst>
        </pc:picChg>
      </pc:sldChg>
      <pc:sldChg chg="del">
        <pc:chgData name="Martens Isabaut" userId="e09322b7-9ba5-4ec2-b519-a79663da6881" providerId="ADAL" clId="{17EDF2C7-A21D-455B-89E7-75CA89E7B419}" dt="2024-04-08T14:55:57.626" v="195" actId="47"/>
        <pc:sldMkLst>
          <pc:docMk/>
          <pc:sldMk cId="0" sldId="280"/>
        </pc:sldMkLst>
      </pc:sldChg>
      <pc:sldChg chg="delSp modSp mod">
        <pc:chgData name="Martens Isabaut" userId="e09322b7-9ba5-4ec2-b519-a79663da6881" providerId="ADAL" clId="{17EDF2C7-A21D-455B-89E7-75CA89E7B419}" dt="2024-04-08T16:41:48.718" v="231" actId="1076"/>
        <pc:sldMkLst>
          <pc:docMk/>
          <pc:sldMk cId="0" sldId="292"/>
        </pc:sldMkLst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3" creationId="{BF3F8F5E-A776-E4E8-865C-9FAFC3D04674}"/>
          </ac:spMkLst>
        </pc:spChg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8" creationId="{3359F0E9-F1D8-8208-0CD5-CAEF5CAF82D3}"/>
          </ac:spMkLst>
        </pc:spChg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9" creationId="{BD0A5A3A-DF0B-4E60-5794-FA1C3A439F1C}"/>
          </ac:spMkLst>
        </pc:spChg>
        <pc:spChg chg="mod">
          <ac:chgData name="Martens Isabaut" userId="e09322b7-9ba5-4ec2-b519-a79663da6881" providerId="ADAL" clId="{17EDF2C7-A21D-455B-89E7-75CA89E7B419}" dt="2024-04-08T14:55:46.523" v="194" actId="1076"/>
          <ac:spMkLst>
            <pc:docMk/>
            <pc:sldMk cId="0" sldId="292"/>
            <ac:spMk id="10" creationId="{BA2BE646-CF30-9171-4AB9-ABF29491A56F}"/>
          </ac:spMkLst>
        </pc:spChg>
        <pc:spChg chg="del">
          <ac:chgData name="Martens Isabaut" userId="e09322b7-9ba5-4ec2-b519-a79663da6881" providerId="ADAL" clId="{17EDF2C7-A21D-455B-89E7-75CA89E7B419}" dt="2024-04-08T14:55:33.890" v="191" actId="478"/>
          <ac:spMkLst>
            <pc:docMk/>
            <pc:sldMk cId="0" sldId="292"/>
            <ac:spMk id="11" creationId="{8F639611-DB6A-C79C-9CA5-D57C96BB8495}"/>
          </ac:spMkLst>
        </pc:spChg>
        <pc:spChg chg="mod">
          <ac:chgData name="Martens Isabaut" userId="e09322b7-9ba5-4ec2-b519-a79663da6881" providerId="ADAL" clId="{17EDF2C7-A21D-455B-89E7-75CA89E7B419}" dt="2024-04-08T16:41:48.718" v="231" actId="1076"/>
          <ac:spMkLst>
            <pc:docMk/>
            <pc:sldMk cId="0" sldId="292"/>
            <ac:spMk id="782" creationId="{00000000-0000-0000-0000-000000000000}"/>
          </ac:spMkLst>
        </pc:spChg>
        <pc:picChg chg="mod">
          <ac:chgData name="Martens Isabaut" userId="e09322b7-9ba5-4ec2-b519-a79663da6881" providerId="ADAL" clId="{17EDF2C7-A21D-455B-89E7-75CA89E7B419}" dt="2024-04-08T14:55:46.523" v="194" actId="1076"/>
          <ac:picMkLst>
            <pc:docMk/>
            <pc:sldMk cId="0" sldId="292"/>
            <ac:picMk id="4" creationId="{8A14FF50-A507-AF27-AD4D-3923BB696231}"/>
          </ac:picMkLst>
        </pc:picChg>
        <pc:picChg chg="mod">
          <ac:chgData name="Martens Isabaut" userId="e09322b7-9ba5-4ec2-b519-a79663da6881" providerId="ADAL" clId="{17EDF2C7-A21D-455B-89E7-75CA89E7B419}" dt="2024-04-08T14:55:46.523" v="194" actId="1076"/>
          <ac:picMkLst>
            <pc:docMk/>
            <pc:sldMk cId="0" sldId="292"/>
            <ac:picMk id="5" creationId="{3C616495-F7C3-A133-0941-56F9E855B886}"/>
          </ac:picMkLst>
        </pc:picChg>
        <pc:picChg chg="mod">
          <ac:chgData name="Martens Isabaut" userId="e09322b7-9ba5-4ec2-b519-a79663da6881" providerId="ADAL" clId="{17EDF2C7-A21D-455B-89E7-75CA89E7B419}" dt="2024-04-08T14:55:46.523" v="194" actId="1076"/>
          <ac:picMkLst>
            <pc:docMk/>
            <pc:sldMk cId="0" sldId="292"/>
            <ac:picMk id="6" creationId="{28DD9BD2-7470-608A-B22F-D8A5BF7C6689}"/>
          </ac:picMkLst>
        </pc:picChg>
        <pc:picChg chg="del">
          <ac:chgData name="Martens Isabaut" userId="e09322b7-9ba5-4ec2-b519-a79663da6881" providerId="ADAL" clId="{17EDF2C7-A21D-455B-89E7-75CA89E7B419}" dt="2024-04-08T14:55:34.538" v="192" actId="478"/>
          <ac:picMkLst>
            <pc:docMk/>
            <pc:sldMk cId="0" sldId="292"/>
            <ac:picMk id="7" creationId="{932F59BE-BE9C-86D7-BDD2-577A8889B730}"/>
          </ac:picMkLst>
        </pc:picChg>
      </pc:sldChg>
      <pc:sldChg chg="del">
        <pc:chgData name="Martens Isabaut" userId="e09322b7-9ba5-4ec2-b519-a79663da6881" providerId="ADAL" clId="{17EDF2C7-A21D-455B-89E7-75CA89E7B419}" dt="2024-04-04T12:24:27.821" v="27" actId="47"/>
        <pc:sldMkLst>
          <pc:docMk/>
          <pc:sldMk cId="0" sldId="299"/>
        </pc:sldMkLst>
      </pc:sldChg>
      <pc:sldChg chg="modSp mod">
        <pc:chgData name="Martens Isabaut" userId="e09322b7-9ba5-4ec2-b519-a79663da6881" providerId="ADAL" clId="{17EDF2C7-A21D-455B-89E7-75CA89E7B419}" dt="2024-04-08T16:33:22.539" v="197" actId="1582"/>
        <pc:sldMkLst>
          <pc:docMk/>
          <pc:sldMk cId="0" sldId="315"/>
        </pc:sldMkLst>
        <pc:spChg chg="mod">
          <ac:chgData name="Martens Isabaut" userId="e09322b7-9ba5-4ec2-b519-a79663da6881" providerId="ADAL" clId="{17EDF2C7-A21D-455B-89E7-75CA89E7B419}" dt="2024-04-08T16:33:22.539" v="197" actId="1582"/>
          <ac:spMkLst>
            <pc:docMk/>
            <pc:sldMk cId="0" sldId="315"/>
            <ac:spMk id="1068" creationId="{00000000-0000-0000-0000-000000000000}"/>
          </ac:spMkLst>
        </pc:spChg>
      </pc:sldChg>
      <pc:sldChg chg="modSp mod">
        <pc:chgData name="Martens Isabaut" userId="e09322b7-9ba5-4ec2-b519-a79663da6881" providerId="ADAL" clId="{17EDF2C7-A21D-455B-89E7-75CA89E7B419}" dt="2024-04-04T12:25:08.534" v="28" actId="1076"/>
        <pc:sldMkLst>
          <pc:docMk/>
          <pc:sldMk cId="3111142584" sldId="342"/>
        </pc:sldMkLst>
        <pc:graphicFrameChg chg="mod">
          <ac:chgData name="Martens Isabaut" userId="e09322b7-9ba5-4ec2-b519-a79663da6881" providerId="ADAL" clId="{17EDF2C7-A21D-455B-89E7-75CA89E7B419}" dt="2024-04-04T12:25:08.534" v="28" actId="1076"/>
          <ac:graphicFrameMkLst>
            <pc:docMk/>
            <pc:sldMk cId="3111142584" sldId="342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6:47.080" v="29" actId="1076"/>
        <pc:sldMkLst>
          <pc:docMk/>
          <pc:sldMk cId="390299644" sldId="343"/>
        </pc:sldMkLst>
        <pc:graphicFrameChg chg="mod">
          <ac:chgData name="Martens Isabaut" userId="e09322b7-9ba5-4ec2-b519-a79663da6881" providerId="ADAL" clId="{17EDF2C7-A21D-455B-89E7-75CA89E7B419}" dt="2024-04-04T12:26:47.080" v="29" actId="1076"/>
          <ac:graphicFrameMkLst>
            <pc:docMk/>
            <pc:sldMk cId="390299644" sldId="343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7:33.028" v="32" actId="1076"/>
        <pc:sldMkLst>
          <pc:docMk/>
          <pc:sldMk cId="232682599" sldId="344"/>
        </pc:sldMkLst>
        <pc:graphicFrameChg chg="mod">
          <ac:chgData name="Martens Isabaut" userId="e09322b7-9ba5-4ec2-b519-a79663da6881" providerId="ADAL" clId="{17EDF2C7-A21D-455B-89E7-75CA89E7B419}" dt="2024-04-04T12:27:33.028" v="32" actId="1076"/>
          <ac:graphicFrameMkLst>
            <pc:docMk/>
            <pc:sldMk cId="232682599" sldId="344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7:17.345" v="30" actId="1076"/>
        <pc:sldMkLst>
          <pc:docMk/>
          <pc:sldMk cId="4007352673" sldId="345"/>
        </pc:sldMkLst>
        <pc:graphicFrameChg chg="mod">
          <ac:chgData name="Martens Isabaut" userId="e09322b7-9ba5-4ec2-b519-a79663da6881" providerId="ADAL" clId="{17EDF2C7-A21D-455B-89E7-75CA89E7B419}" dt="2024-04-04T12:27:17.345" v="30" actId="1076"/>
          <ac:graphicFrameMkLst>
            <pc:docMk/>
            <pc:sldMk cId="4007352673" sldId="345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4T12:27:23.372" v="31" actId="1076"/>
        <pc:sldMkLst>
          <pc:docMk/>
          <pc:sldMk cId="1772055237" sldId="346"/>
        </pc:sldMkLst>
        <pc:graphicFrameChg chg="mod">
          <ac:chgData name="Martens Isabaut" userId="e09322b7-9ba5-4ec2-b519-a79663da6881" providerId="ADAL" clId="{17EDF2C7-A21D-455B-89E7-75CA89E7B419}" dt="2024-04-04T12:27:23.372" v="31" actId="1076"/>
          <ac:graphicFrameMkLst>
            <pc:docMk/>
            <pc:sldMk cId="1772055237" sldId="346"/>
            <ac:graphicFrameMk id="8" creationId="{7BB5592E-9590-0751-50AE-447C05BC753F}"/>
          </ac:graphicFrameMkLst>
        </pc:graphicFrameChg>
      </pc:sldChg>
      <pc:sldChg chg="modSp mod">
        <pc:chgData name="Martens Isabaut" userId="e09322b7-9ba5-4ec2-b519-a79663da6881" providerId="ADAL" clId="{17EDF2C7-A21D-455B-89E7-75CA89E7B419}" dt="2024-04-08T16:40:55.921" v="227" actId="1076"/>
        <pc:sldMkLst>
          <pc:docMk/>
          <pc:sldMk cId="11175120" sldId="367"/>
        </pc:sldMkLst>
        <pc:spChg chg="mod">
          <ac:chgData name="Martens Isabaut" userId="e09322b7-9ba5-4ec2-b519-a79663da6881" providerId="ADAL" clId="{17EDF2C7-A21D-455B-89E7-75CA89E7B419}" dt="2024-04-08T16:40:55.921" v="227" actId="1076"/>
          <ac:spMkLst>
            <pc:docMk/>
            <pc:sldMk cId="11175120" sldId="367"/>
            <ac:spMk id="939" creationId="{00000000-0000-0000-0000-000000000000}"/>
          </ac:spMkLst>
        </pc:spChg>
      </pc:sldChg>
      <pc:sldChg chg="del">
        <pc:chgData name="Martens Isabaut" userId="e09322b7-9ba5-4ec2-b519-a79663da6881" providerId="ADAL" clId="{17EDF2C7-A21D-455B-89E7-75CA89E7B419}" dt="2024-04-08T16:40:39.174" v="226" actId="47"/>
        <pc:sldMkLst>
          <pc:docMk/>
          <pc:sldMk cId="3424598638" sldId="442"/>
        </pc:sldMkLst>
      </pc:sldChg>
      <pc:sldChg chg="del">
        <pc:chgData name="Martens Isabaut" userId="e09322b7-9ba5-4ec2-b519-a79663da6881" providerId="ADAL" clId="{17EDF2C7-A21D-455B-89E7-75CA89E7B419}" dt="2024-04-08T16:41:26.820" v="228" actId="47"/>
        <pc:sldMkLst>
          <pc:docMk/>
          <pc:sldMk cId="3912160288" sldId="443"/>
        </pc:sldMkLst>
      </pc:sldChg>
      <pc:sldChg chg="modSp mod ord">
        <pc:chgData name="Martens Isabaut" userId="e09322b7-9ba5-4ec2-b519-a79663da6881" providerId="ADAL" clId="{17EDF2C7-A21D-455B-89E7-75CA89E7B419}" dt="2024-04-04T12:23:53.449" v="13" actId="20577"/>
        <pc:sldMkLst>
          <pc:docMk/>
          <pc:sldMk cId="2060940386" sldId="447"/>
        </pc:sldMkLst>
        <pc:spChg chg="mod">
          <ac:chgData name="Martens Isabaut" userId="e09322b7-9ba5-4ec2-b519-a79663da6881" providerId="ADAL" clId="{17EDF2C7-A21D-455B-89E7-75CA89E7B419}" dt="2024-04-04T12:23:53.449" v="13" actId="20577"/>
          <ac:spMkLst>
            <pc:docMk/>
            <pc:sldMk cId="2060940386" sldId="447"/>
            <ac:spMk id="856" creationId="{00000000-0000-0000-0000-000000000000}"/>
          </ac:spMkLst>
        </pc:spChg>
      </pc:sldChg>
      <pc:sldChg chg="del">
        <pc:chgData name="Martens Isabaut" userId="e09322b7-9ba5-4ec2-b519-a79663da6881" providerId="ADAL" clId="{17EDF2C7-A21D-455B-89E7-75CA89E7B419}" dt="2024-04-04T12:24:04.366" v="25" actId="47"/>
        <pc:sldMkLst>
          <pc:docMk/>
          <pc:sldMk cId="3163325457" sldId="453"/>
        </pc:sldMkLst>
      </pc:sldChg>
      <pc:sldChg chg="modSp mod">
        <pc:chgData name="Martens Isabaut" userId="e09322b7-9ba5-4ec2-b519-a79663da6881" providerId="ADAL" clId="{17EDF2C7-A21D-455B-89E7-75CA89E7B419}" dt="2024-04-04T12:23:59.454" v="24" actId="20577"/>
        <pc:sldMkLst>
          <pc:docMk/>
          <pc:sldMk cId="3549647167" sldId="460"/>
        </pc:sldMkLst>
        <pc:spChg chg="mod">
          <ac:chgData name="Martens Isabaut" userId="e09322b7-9ba5-4ec2-b519-a79663da6881" providerId="ADAL" clId="{17EDF2C7-A21D-455B-89E7-75CA89E7B419}" dt="2024-04-04T12:23:59.454" v="24" actId="20577"/>
          <ac:spMkLst>
            <pc:docMk/>
            <pc:sldMk cId="3549647167" sldId="460"/>
            <ac:spMk id="852" creationId="{00000000-0000-0000-0000-000000000000}"/>
          </ac:spMkLst>
        </pc:spChg>
      </pc:sldChg>
      <pc:sldChg chg="modSp mod">
        <pc:chgData name="Martens Isabaut" userId="e09322b7-9ba5-4ec2-b519-a79663da6881" providerId="ADAL" clId="{17EDF2C7-A21D-455B-89E7-75CA89E7B419}" dt="2024-04-04T12:01:05.148" v="0" actId="20577"/>
        <pc:sldMkLst>
          <pc:docMk/>
          <pc:sldMk cId="2581553088" sldId="463"/>
        </pc:sldMkLst>
        <pc:spChg chg="mod">
          <ac:chgData name="Martens Isabaut" userId="e09322b7-9ba5-4ec2-b519-a79663da6881" providerId="ADAL" clId="{17EDF2C7-A21D-455B-89E7-75CA89E7B419}" dt="2024-04-04T12:01:05.148" v="0" actId="20577"/>
          <ac:spMkLst>
            <pc:docMk/>
            <pc:sldMk cId="2581553088" sldId="463"/>
            <ac:spMk id="3" creationId="{82294B41-0535-92A2-41F8-F87244E66B41}"/>
          </ac:spMkLst>
        </pc:spChg>
      </pc:sldChg>
      <pc:sldChg chg="del">
        <pc:chgData name="Martens Isabaut" userId="e09322b7-9ba5-4ec2-b519-a79663da6881" providerId="ADAL" clId="{17EDF2C7-A21D-455B-89E7-75CA89E7B419}" dt="2024-04-04T12:24:05.469" v="26" actId="47"/>
        <pc:sldMkLst>
          <pc:docMk/>
          <pc:sldMk cId="1564564233" sldId="468"/>
        </pc:sldMkLst>
      </pc:sldChg>
    </pc:docChg>
  </pc:docChgLst>
  <pc:docChgLst>
    <pc:chgData name="Van Ackere Samuel" userId="90606233-a9ba-467d-a189-923cc7d39019" providerId="ADAL" clId="{3E0FC17E-D1F9-4408-A81F-67208E67A569}"/>
    <pc:docChg chg="modSld sldOrd">
      <pc:chgData name="Van Ackere Samuel" userId="90606233-a9ba-467d-a189-923cc7d39019" providerId="ADAL" clId="{3E0FC17E-D1F9-4408-A81F-67208E67A569}" dt="2024-04-22T15:09:57.167" v="1"/>
      <pc:docMkLst>
        <pc:docMk/>
      </pc:docMkLst>
      <pc:sldChg chg="ord">
        <pc:chgData name="Van Ackere Samuel" userId="90606233-a9ba-467d-a189-923cc7d39019" providerId="ADAL" clId="{3E0FC17E-D1F9-4408-A81F-67208E67A569}" dt="2024-04-22T15:09:57.167" v="1"/>
        <pc:sldMkLst>
          <pc:docMk/>
          <pc:sldMk cId="0" sldId="259"/>
        </pc:sldMkLst>
      </pc:sldChg>
    </pc:docChg>
  </pc:docChgLst>
  <pc:docChgLst>
    <pc:chgData name="Robbrecht Eva" userId="S::eva.robbrecht@vlaanderen.be::92df7e69-258a-47f7-bb78-8d7a50f12c63" providerId="AD" clId="Web-{C25F6F63-8FDC-74F2-864B-82FEC9219501}"/>
    <pc:docChg chg="modSld">
      <pc:chgData name="Robbrecht Eva" userId="S::eva.robbrecht@vlaanderen.be::92df7e69-258a-47f7-bb78-8d7a50f12c63" providerId="AD" clId="Web-{C25F6F63-8FDC-74F2-864B-82FEC9219501}" dt="2024-03-29T12:47:12.145" v="0"/>
      <pc:docMkLst>
        <pc:docMk/>
      </pc:docMkLst>
      <pc:sldChg chg="modSp">
        <pc:chgData name="Robbrecht Eva" userId="S::eva.robbrecht@vlaanderen.be::92df7e69-258a-47f7-bb78-8d7a50f12c63" providerId="AD" clId="Web-{C25F6F63-8FDC-74F2-864B-82FEC9219501}" dt="2024-03-29T12:47:12.145" v="0"/>
        <pc:sldMkLst>
          <pc:docMk/>
          <pc:sldMk cId="1695237480" sldId="469"/>
        </pc:sldMkLst>
        <pc:spChg chg="mod">
          <ac:chgData name="Robbrecht Eva" userId="S::eva.robbrecht@vlaanderen.be::92df7e69-258a-47f7-bb78-8d7a50f12c63" providerId="AD" clId="Web-{C25F6F63-8FDC-74F2-864B-82FEC9219501}" dt="2024-03-29T12:47:12.145" v="0"/>
          <ac:spMkLst>
            <pc:docMk/>
            <pc:sldMk cId="1695237480" sldId="469"/>
            <ac:spMk id="9" creationId="{BBD123C9-79EF-921B-90A0-A9C09D22C78F}"/>
          </ac:spMkLst>
        </pc:spChg>
      </pc:sldChg>
    </pc:docChg>
  </pc:docChgLst>
  <pc:docChgLst>
    <pc:chgData name="Robbrecht Eva" userId="S::eva.robbrecht@vlaanderen.be::92df7e69-258a-47f7-bb78-8d7a50f12c63" providerId="AD" clId="Web-{D4BCC461-3ADF-61DD-7EBF-5529BA044DA8}"/>
    <pc:docChg chg="modSld">
      <pc:chgData name="Robbrecht Eva" userId="S::eva.robbrecht@vlaanderen.be::92df7e69-258a-47f7-bb78-8d7a50f12c63" providerId="AD" clId="Web-{D4BCC461-3ADF-61DD-7EBF-5529BA044DA8}" dt="2024-04-15T09:37:14.535" v="23" actId="20577"/>
      <pc:docMkLst>
        <pc:docMk/>
      </pc:docMkLst>
      <pc:sldChg chg="modSp">
        <pc:chgData name="Robbrecht Eva" userId="S::eva.robbrecht@vlaanderen.be::92df7e69-258a-47f7-bb78-8d7a50f12c63" providerId="AD" clId="Web-{D4BCC461-3ADF-61DD-7EBF-5529BA044DA8}" dt="2024-04-15T09:37:14.535" v="23" actId="20577"/>
        <pc:sldMkLst>
          <pc:docMk/>
          <pc:sldMk cId="2865431638" sldId="474"/>
        </pc:sldMkLst>
        <pc:spChg chg="mod">
          <ac:chgData name="Robbrecht Eva" userId="S::eva.robbrecht@vlaanderen.be::92df7e69-258a-47f7-bb78-8d7a50f12c63" providerId="AD" clId="Web-{D4BCC461-3ADF-61DD-7EBF-5529BA044DA8}" dt="2024-04-15T09:37:14.535" v="23" actId="20577"/>
          <ac:spMkLst>
            <pc:docMk/>
            <pc:sldMk cId="2865431638" sldId="474"/>
            <ac:spMk id="14" creationId="{FD226F32-46E4-774A-4D97-3C5BE24BA2DB}"/>
          </ac:spMkLst>
        </pc:spChg>
      </pc:sldChg>
    </pc:docChg>
  </pc:docChgLst>
  <pc:docChgLst>
    <pc:chgData name="Martens Isabaut" userId="S::isabaut.martens@vlaanderen.be::e09322b7-9ba5-4ec2-b519-a79663da6881" providerId="AD" clId="Web-{08AE8BA4-3F98-D2B4-EC93-31803BC4310F}"/>
    <pc:docChg chg="addSld">
      <pc:chgData name="Martens Isabaut" userId="S::isabaut.martens@vlaanderen.be::e09322b7-9ba5-4ec2-b519-a79663da6881" providerId="AD" clId="Web-{08AE8BA4-3F98-D2B4-EC93-31803BC4310F}" dt="2024-04-12T08:39:23.922" v="3"/>
      <pc:docMkLst>
        <pc:docMk/>
      </pc:docMkLst>
      <pc:sldChg chg="add replId">
        <pc:chgData name="Martens Isabaut" userId="S::isabaut.martens@vlaanderen.be::e09322b7-9ba5-4ec2-b519-a79663da6881" providerId="AD" clId="Web-{08AE8BA4-3F98-D2B4-EC93-31803BC4310F}" dt="2024-04-12T08:39:09.577" v="0"/>
        <pc:sldMkLst>
          <pc:docMk/>
          <pc:sldMk cId="3043768443" sldId="480"/>
        </pc:sldMkLst>
      </pc:sldChg>
      <pc:sldChg chg="add replId">
        <pc:chgData name="Martens Isabaut" userId="S::isabaut.martens@vlaanderen.be::e09322b7-9ba5-4ec2-b519-a79663da6881" providerId="AD" clId="Web-{08AE8BA4-3F98-D2B4-EC93-31803BC4310F}" dt="2024-04-12T08:39:14.140" v="1"/>
        <pc:sldMkLst>
          <pc:docMk/>
          <pc:sldMk cId="3985127024" sldId="481"/>
        </pc:sldMkLst>
      </pc:sldChg>
      <pc:sldChg chg="add replId">
        <pc:chgData name="Martens Isabaut" userId="S::isabaut.martens@vlaanderen.be::e09322b7-9ba5-4ec2-b519-a79663da6881" providerId="AD" clId="Web-{08AE8BA4-3F98-D2B4-EC93-31803BC4310F}" dt="2024-04-12T08:39:18.562" v="2"/>
        <pc:sldMkLst>
          <pc:docMk/>
          <pc:sldMk cId="3381407317" sldId="482"/>
        </pc:sldMkLst>
      </pc:sldChg>
      <pc:sldChg chg="add replId">
        <pc:chgData name="Martens Isabaut" userId="S::isabaut.martens@vlaanderen.be::e09322b7-9ba5-4ec2-b519-a79663da6881" providerId="AD" clId="Web-{08AE8BA4-3F98-D2B4-EC93-31803BC4310F}" dt="2024-04-12T08:39:23.922" v="3"/>
        <pc:sldMkLst>
          <pc:docMk/>
          <pc:sldMk cId="63214366" sldId="483"/>
        </pc:sldMkLst>
      </pc:sldChg>
    </pc:docChg>
  </pc:docChgLst>
  <pc:docChgLst>
    <pc:chgData name="Robbrecht Eva" userId="S::eva.robbrecht@vlaanderen.be::92df7e69-258a-47f7-bb78-8d7a50f12c63" providerId="AD" clId="Web-{9CA7F236-0DA4-17DE-2447-BC9226D20167}"/>
    <pc:docChg chg="addSld modSld">
      <pc:chgData name="Robbrecht Eva" userId="S::eva.robbrecht@vlaanderen.be::92df7e69-258a-47f7-bb78-8d7a50f12c63" providerId="AD" clId="Web-{9CA7F236-0DA4-17DE-2447-BC9226D20167}" dt="2024-04-10T11:04:33.561" v="269"/>
      <pc:docMkLst>
        <pc:docMk/>
      </pc:docMkLst>
      <pc:sldChg chg="modNotes">
        <pc:chgData name="Robbrecht Eva" userId="S::eva.robbrecht@vlaanderen.be::92df7e69-258a-47f7-bb78-8d7a50f12c63" providerId="AD" clId="Web-{9CA7F236-0DA4-17DE-2447-BC9226D20167}" dt="2024-04-10T10:17:53.724" v="31"/>
        <pc:sldMkLst>
          <pc:docMk/>
          <pc:sldMk cId="0" sldId="279"/>
        </pc:sldMkLst>
      </pc:sldChg>
      <pc:sldChg chg="modSp modNotes">
        <pc:chgData name="Robbrecht Eva" userId="S::eva.robbrecht@vlaanderen.be::92df7e69-258a-47f7-bb78-8d7a50f12c63" providerId="AD" clId="Web-{9CA7F236-0DA4-17DE-2447-BC9226D20167}" dt="2024-04-10T10:31:09.588" v="89" actId="20577"/>
        <pc:sldMkLst>
          <pc:docMk/>
          <pc:sldMk cId="0" sldId="282"/>
        </pc:sldMkLst>
        <pc:spChg chg="mod">
          <ac:chgData name="Robbrecht Eva" userId="S::eva.robbrecht@vlaanderen.be::92df7e69-258a-47f7-bb78-8d7a50f12c63" providerId="AD" clId="Web-{9CA7F236-0DA4-17DE-2447-BC9226D20167}" dt="2024-04-10T10:19:48.404" v="55" actId="20577"/>
          <ac:spMkLst>
            <pc:docMk/>
            <pc:sldMk cId="0" sldId="282"/>
            <ac:spMk id="605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1:09.588" v="89" actId="20577"/>
          <ac:spMkLst>
            <pc:docMk/>
            <pc:sldMk cId="0" sldId="282"/>
            <ac:spMk id="611" creationId="{00000000-0000-0000-0000-000000000000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31:14.198" v="91" actId="20577"/>
        <pc:sldMkLst>
          <pc:docMk/>
          <pc:sldMk cId="0" sldId="283"/>
        </pc:sldMkLst>
        <pc:spChg chg="mod">
          <ac:chgData name="Robbrecht Eva" userId="S::eva.robbrecht@vlaanderen.be::92df7e69-258a-47f7-bb78-8d7a50f12c63" providerId="AD" clId="Web-{9CA7F236-0DA4-17DE-2447-BC9226D20167}" dt="2024-04-10T10:27:34.496" v="85" actId="1076"/>
          <ac:spMkLst>
            <pc:docMk/>
            <pc:sldMk cId="0" sldId="283"/>
            <ac:spMk id="623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1:14.198" v="91" actId="20577"/>
          <ac:spMkLst>
            <pc:docMk/>
            <pc:sldMk cId="0" sldId="283"/>
            <ac:spMk id="626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26.652" v="83" actId="1076"/>
          <ac:spMkLst>
            <pc:docMk/>
            <pc:sldMk cId="0" sldId="283"/>
            <ac:spMk id="627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16.979" v="81" actId="1076"/>
          <ac:spMkLst>
            <pc:docMk/>
            <pc:sldMk cId="0" sldId="283"/>
            <ac:spMk id="631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13.823" v="80" actId="1076"/>
          <ac:spMkLst>
            <pc:docMk/>
            <pc:sldMk cId="0" sldId="283"/>
            <ac:spMk id="632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23.620" v="82" actId="1076"/>
          <ac:spMkLst>
            <pc:docMk/>
            <pc:sldMk cId="0" sldId="283"/>
            <ac:spMk id="636" creationId="{00000000-0000-0000-0000-000000000000}"/>
          </ac:spMkLst>
        </pc:spChg>
      </pc:sldChg>
      <pc:sldChg chg="modNotes">
        <pc:chgData name="Robbrecht Eva" userId="S::eva.robbrecht@vlaanderen.be::92df7e69-258a-47f7-bb78-8d7a50f12c63" providerId="AD" clId="Web-{9CA7F236-0DA4-17DE-2447-BC9226D20167}" dt="2024-04-10T10:33:45.645" v="124"/>
        <pc:sldMkLst>
          <pc:docMk/>
          <pc:sldMk cId="0" sldId="284"/>
        </pc:sldMkLst>
      </pc:sldChg>
      <pc:sldChg chg="addSp delSp modSp">
        <pc:chgData name="Robbrecht Eva" userId="S::eva.robbrecht@vlaanderen.be::92df7e69-258a-47f7-bb78-8d7a50f12c63" providerId="AD" clId="Web-{9CA7F236-0DA4-17DE-2447-BC9226D20167}" dt="2024-04-10T10:34:04.990" v="127"/>
        <pc:sldMkLst>
          <pc:docMk/>
          <pc:sldMk cId="0" sldId="287"/>
        </pc:sldMkLst>
        <pc:spChg chg="add mod">
          <ac:chgData name="Robbrecht Eva" userId="S::eva.robbrecht@vlaanderen.be::92df7e69-258a-47f7-bb78-8d7a50f12c63" providerId="AD" clId="Web-{9CA7F236-0DA4-17DE-2447-BC9226D20167}" dt="2024-04-10T10:31:44.340" v="104" actId="14100"/>
          <ac:spMkLst>
            <pc:docMk/>
            <pc:sldMk cId="0" sldId="287"/>
            <ac:spMk id="3" creationId="{1C39DC46-0E35-ADF1-7143-72A3C5B6085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2:27.937" v="114" actId="14100"/>
          <ac:spMkLst>
            <pc:docMk/>
            <pc:sldMk cId="0" sldId="287"/>
            <ac:spMk id="5" creationId="{25CEA5AF-9635-B509-E782-9FAD1ECC4875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2:23.155" v="113" actId="14100"/>
          <ac:spMkLst>
            <pc:docMk/>
            <pc:sldMk cId="0" sldId="287"/>
            <ac:spMk id="6" creationId="{24ACFCF7-C90D-C3BF-109F-DB6EB22FC45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2:59.455" v="122" actId="20577"/>
          <ac:spMkLst>
            <pc:docMk/>
            <pc:sldMk cId="0" sldId="287"/>
            <ac:spMk id="722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6:52.150" v="75" actId="1076"/>
          <ac:spMkLst>
            <pc:docMk/>
            <pc:sldMk cId="0" sldId="287"/>
            <ac:spMk id="724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1:35.840" v="92" actId="20577"/>
          <ac:spMkLst>
            <pc:docMk/>
            <pc:sldMk cId="0" sldId="287"/>
            <ac:spMk id="727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6:59.025" v="77" actId="1076"/>
          <ac:spMkLst>
            <pc:docMk/>
            <pc:sldMk cId="0" sldId="287"/>
            <ac:spMk id="728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03.057" v="78" actId="1076"/>
          <ac:spMkLst>
            <pc:docMk/>
            <pc:sldMk cId="0" sldId="287"/>
            <ac:spMk id="732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6:42.758" v="72" actId="1076"/>
          <ac:spMkLst>
            <pc:docMk/>
            <pc:sldMk cId="0" sldId="287"/>
            <ac:spMk id="733" creationId="{00000000-0000-0000-0000-000000000000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27:06.620" v="79" actId="1076"/>
          <ac:spMkLst>
            <pc:docMk/>
            <pc:sldMk cId="0" sldId="287"/>
            <ac:spMk id="737" creationId="{00000000-0000-0000-0000-000000000000}"/>
          </ac:spMkLst>
        </pc:spChg>
        <pc:grpChg chg="add del mod">
          <ac:chgData name="Robbrecht Eva" userId="S::eva.robbrecht@vlaanderen.be::92df7e69-258a-47f7-bb78-8d7a50f12c63" providerId="AD" clId="Web-{9CA7F236-0DA4-17DE-2447-BC9226D20167}" dt="2024-04-10T10:34:04.209" v="126"/>
          <ac:grpSpMkLst>
            <pc:docMk/>
            <pc:sldMk cId="0" sldId="287"/>
            <ac:grpSpMk id="7" creationId="{253BEC0B-70FD-D9AB-FAE0-10612A664408}"/>
          </ac:grpSpMkLst>
        </pc:grpChg>
        <pc:cxnChg chg="add del mod">
          <ac:chgData name="Robbrecht Eva" userId="S::eva.robbrecht@vlaanderen.be::92df7e69-258a-47f7-bb78-8d7a50f12c63" providerId="AD" clId="Web-{9CA7F236-0DA4-17DE-2447-BC9226D20167}" dt="2024-04-10T10:34:04.990" v="127"/>
          <ac:cxnSpMkLst>
            <pc:docMk/>
            <pc:sldMk cId="0" sldId="287"/>
            <ac:cxnSpMk id="9" creationId="{5C24EF8F-2D06-0038-7663-069136DF917A}"/>
          </ac:cxnSpMkLst>
        </pc:cxnChg>
      </pc:sldChg>
      <pc:sldChg chg="addSp modSp">
        <pc:chgData name="Robbrecht Eva" userId="S::eva.robbrecht@vlaanderen.be::92df7e69-258a-47f7-bb78-8d7a50f12c63" providerId="AD" clId="Web-{9CA7F236-0DA4-17DE-2447-BC9226D20167}" dt="2024-04-10T11:02:45.445" v="266"/>
        <pc:sldMkLst>
          <pc:docMk/>
          <pc:sldMk cId="4231390461" sldId="320"/>
        </pc:sldMkLst>
        <pc:spChg chg="add">
          <ac:chgData name="Robbrecht Eva" userId="S::eva.robbrecht@vlaanderen.be::92df7e69-258a-47f7-bb78-8d7a50f12c63" providerId="AD" clId="Web-{9CA7F236-0DA4-17DE-2447-BC9226D20167}" dt="2024-04-10T11:02:45.445" v="266"/>
          <ac:spMkLst>
            <pc:docMk/>
            <pc:sldMk cId="4231390461" sldId="320"/>
            <ac:spMk id="5" creationId="{0FB411A4-88AD-77A3-5C0B-EB63750D247A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53:53.770" v="234" actId="1076"/>
          <ac:spMkLst>
            <pc:docMk/>
            <pc:sldMk cId="4231390461" sldId="320"/>
            <ac:spMk id="17" creationId="{F12E8477-FE07-DB8E-712D-B9CFB073A179}"/>
          </ac:spMkLst>
        </pc:spChg>
        <pc:cxnChg chg="mod">
          <ac:chgData name="Robbrecht Eva" userId="S::eva.robbrecht@vlaanderen.be::92df7e69-258a-47f7-bb78-8d7a50f12c63" providerId="AD" clId="Web-{9CA7F236-0DA4-17DE-2447-BC9226D20167}" dt="2024-04-10T10:53:42.847" v="233" actId="1076"/>
          <ac:cxnSpMkLst>
            <pc:docMk/>
            <pc:sldMk cId="4231390461" sldId="320"/>
            <ac:cxnSpMk id="835" creationId="{D8F4FB9A-3D36-7A0D-A5D4-6AA09555DDB0}"/>
          </ac:cxnSpMkLst>
        </pc:cxnChg>
      </pc:sldChg>
      <pc:sldChg chg="modSp modNotes">
        <pc:chgData name="Robbrecht Eva" userId="S::eva.robbrecht@vlaanderen.be::92df7e69-258a-47f7-bb78-8d7a50f12c63" providerId="AD" clId="Web-{9CA7F236-0DA4-17DE-2447-BC9226D20167}" dt="2024-04-10T10:49:10.799" v="222"/>
        <pc:sldMkLst>
          <pc:docMk/>
          <pc:sldMk cId="2508177586" sldId="322"/>
        </pc:sldMkLst>
        <pc:spChg chg="mod">
          <ac:chgData name="Robbrecht Eva" userId="S::eva.robbrecht@vlaanderen.be::92df7e69-258a-47f7-bb78-8d7a50f12c63" providerId="AD" clId="Web-{9CA7F236-0DA4-17DE-2447-BC9226D20167}" dt="2024-04-10T10:41:40.379" v="147" actId="20577"/>
          <ac:spMkLst>
            <pc:docMk/>
            <pc:sldMk cId="2508177586" sldId="322"/>
            <ac:spMk id="797" creationId="{ED28DFE5-6402-134E-044C-5671DCBFE6B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46:19.413" v="149" actId="20577"/>
          <ac:spMkLst>
            <pc:docMk/>
            <pc:sldMk cId="2508177586" sldId="322"/>
            <ac:spMk id="844" creationId="{AD1F6ABD-0668-EC76-A93D-3DB8ADADF97D}"/>
          </ac:spMkLst>
        </pc:spChg>
      </pc:sldChg>
      <pc:sldChg chg="addSp modSp">
        <pc:chgData name="Robbrecht Eva" userId="S::eva.robbrecht@vlaanderen.be::92df7e69-258a-47f7-bb78-8d7a50f12c63" providerId="AD" clId="Web-{9CA7F236-0DA4-17DE-2447-BC9226D20167}" dt="2024-04-10T11:01:41.253" v="265" actId="20577"/>
        <pc:sldMkLst>
          <pc:docMk/>
          <pc:sldMk cId="2400055963" sldId="329"/>
        </pc:sldMkLst>
        <pc:spChg chg="add mod">
          <ac:chgData name="Robbrecht Eva" userId="S::eva.robbrecht@vlaanderen.be::92df7e69-258a-47f7-bb78-8d7a50f12c63" providerId="AD" clId="Web-{9CA7F236-0DA4-17DE-2447-BC9226D20167}" dt="2024-04-10T11:01:41.253" v="265" actId="20577"/>
          <ac:spMkLst>
            <pc:docMk/>
            <pc:sldMk cId="2400055963" sldId="329"/>
            <ac:spMk id="9" creationId="{3F02E422-19DD-DB4A-C324-AB9C0ED0C2C6}"/>
          </ac:spMkLst>
        </pc:spChg>
      </pc:sldChg>
      <pc:sldChg chg="addSp">
        <pc:chgData name="Robbrecht Eva" userId="S::eva.robbrecht@vlaanderen.be::92df7e69-258a-47f7-bb78-8d7a50f12c63" providerId="AD" clId="Web-{9CA7F236-0DA4-17DE-2447-BC9226D20167}" dt="2024-04-10T11:03:56.621" v="268"/>
        <pc:sldMkLst>
          <pc:docMk/>
          <pc:sldMk cId="2357105943" sldId="335"/>
        </pc:sldMkLst>
        <pc:spChg chg="add">
          <ac:chgData name="Robbrecht Eva" userId="S::eva.robbrecht@vlaanderen.be::92df7e69-258a-47f7-bb78-8d7a50f12c63" providerId="AD" clId="Web-{9CA7F236-0DA4-17DE-2447-BC9226D20167}" dt="2024-04-10T11:03:56.621" v="268"/>
          <ac:spMkLst>
            <pc:docMk/>
            <pc:sldMk cId="2357105943" sldId="335"/>
            <ac:spMk id="9" creationId="{C0B40085-F3ED-5172-442B-B43F35F435F5}"/>
          </ac:spMkLst>
        </pc:spChg>
      </pc:sldChg>
      <pc:sldChg chg="addSp modSp">
        <pc:chgData name="Robbrecht Eva" userId="S::eva.robbrecht@vlaanderen.be::92df7e69-258a-47f7-bb78-8d7a50f12c63" providerId="AD" clId="Web-{9CA7F236-0DA4-17DE-2447-BC9226D20167}" dt="2024-04-10T10:35:29.058" v="131" actId="1076"/>
        <pc:sldMkLst>
          <pc:docMk/>
          <pc:sldMk cId="436427251" sldId="338"/>
        </pc:sldMkLst>
        <pc:picChg chg="add mod">
          <ac:chgData name="Robbrecht Eva" userId="S::eva.robbrecht@vlaanderen.be::92df7e69-258a-47f7-bb78-8d7a50f12c63" providerId="AD" clId="Web-{9CA7F236-0DA4-17DE-2447-BC9226D20167}" dt="2024-04-10T10:35:29.058" v="131" actId="1076"/>
          <ac:picMkLst>
            <pc:docMk/>
            <pc:sldMk cId="436427251" sldId="338"/>
            <ac:picMk id="5" creationId="{8E6DC845-2A4D-0BA1-4817-317D04295ABB}"/>
          </ac:picMkLst>
        </pc:picChg>
      </pc:sldChg>
      <pc:sldChg chg="modSp">
        <pc:chgData name="Robbrecht Eva" userId="S::eva.robbrecht@vlaanderen.be::92df7e69-258a-47f7-bb78-8d7a50f12c63" providerId="AD" clId="Web-{9CA7F236-0DA4-17DE-2447-BC9226D20167}" dt="2024-04-10T10:58:40.976" v="257" actId="1076"/>
        <pc:sldMkLst>
          <pc:docMk/>
          <pc:sldMk cId="570841770" sldId="339"/>
        </pc:sldMkLst>
        <pc:spChg chg="mod">
          <ac:chgData name="Robbrecht Eva" userId="S::eva.robbrecht@vlaanderen.be::92df7e69-258a-47f7-bb78-8d7a50f12c63" providerId="AD" clId="Web-{9CA7F236-0DA4-17DE-2447-BC9226D20167}" dt="2024-04-10T10:58:40.976" v="257" actId="1076"/>
          <ac:spMkLst>
            <pc:docMk/>
            <pc:sldMk cId="570841770" sldId="339"/>
            <ac:spMk id="10" creationId="{5C8F88AA-56DA-F1D1-A635-EDD7736F5674}"/>
          </ac:spMkLst>
        </pc:spChg>
      </pc:sldChg>
      <pc:sldChg chg="modNotes">
        <pc:chgData name="Robbrecht Eva" userId="S::eva.robbrecht@vlaanderen.be::92df7e69-258a-47f7-bb78-8d7a50f12c63" providerId="AD" clId="Web-{9CA7F236-0DA4-17DE-2447-BC9226D20167}" dt="2024-04-10T10:18:11.163" v="33"/>
        <pc:sldMkLst>
          <pc:docMk/>
          <pc:sldMk cId="2842746728" sldId="434"/>
        </pc:sldMkLst>
      </pc:sldChg>
      <pc:sldChg chg="modSp">
        <pc:chgData name="Robbrecht Eva" userId="S::eva.robbrecht@vlaanderen.be::92df7e69-258a-47f7-bb78-8d7a50f12c63" providerId="AD" clId="Web-{9CA7F236-0DA4-17DE-2447-BC9226D20167}" dt="2024-04-10T10:57:53.942" v="253" actId="1076"/>
        <pc:sldMkLst>
          <pc:docMk/>
          <pc:sldMk cId="539268879" sldId="471"/>
        </pc:sldMkLst>
        <pc:spChg chg="mod">
          <ac:chgData name="Robbrecht Eva" userId="S::eva.robbrecht@vlaanderen.be::92df7e69-258a-47f7-bb78-8d7a50f12c63" providerId="AD" clId="Web-{9CA7F236-0DA4-17DE-2447-BC9226D20167}" dt="2024-04-10T10:57:53.942" v="253" actId="1076"/>
          <ac:spMkLst>
            <pc:docMk/>
            <pc:sldMk cId="539268879" sldId="471"/>
            <ac:spMk id="3" creationId="{076F2DB7-3718-930B-366C-32739A583BD4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57:00.360" v="250" actId="20577"/>
          <ac:spMkLst>
            <pc:docMk/>
            <pc:sldMk cId="539268879" sldId="471"/>
            <ac:spMk id="786" creationId="{00000000-0000-0000-0000-000000000000}"/>
          </ac:spMkLst>
        </pc:spChg>
      </pc:sldChg>
      <pc:sldChg chg="addSp">
        <pc:chgData name="Robbrecht Eva" userId="S::eva.robbrecht@vlaanderen.be::92df7e69-258a-47f7-bb78-8d7a50f12c63" providerId="AD" clId="Web-{9CA7F236-0DA4-17DE-2447-BC9226D20167}" dt="2024-04-10T11:03:14.025" v="267"/>
        <pc:sldMkLst>
          <pc:docMk/>
          <pc:sldMk cId="2773870323" sldId="473"/>
        </pc:sldMkLst>
        <pc:spChg chg="add">
          <ac:chgData name="Robbrecht Eva" userId="S::eva.robbrecht@vlaanderen.be::92df7e69-258a-47f7-bb78-8d7a50f12c63" providerId="AD" clId="Web-{9CA7F236-0DA4-17DE-2447-BC9226D20167}" dt="2024-04-10T11:03:14.025" v="267"/>
          <ac:spMkLst>
            <pc:docMk/>
            <pc:sldMk cId="2773870323" sldId="473"/>
            <ac:spMk id="9" creationId="{43A5DF5F-6F56-688A-10A9-2BF2DB70DFA7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58:21.006" v="254" actId="20577"/>
        <pc:sldMkLst>
          <pc:docMk/>
          <pc:sldMk cId="2223674203" sldId="476"/>
        </pc:sldMkLst>
        <pc:spChg chg="mod">
          <ac:chgData name="Robbrecht Eva" userId="S::eva.robbrecht@vlaanderen.be::92df7e69-258a-47f7-bb78-8d7a50f12c63" providerId="AD" clId="Web-{9CA7F236-0DA4-17DE-2447-BC9226D20167}" dt="2024-04-10T10:58:21.006" v="254" actId="20577"/>
          <ac:spMkLst>
            <pc:docMk/>
            <pc:sldMk cId="2223674203" sldId="476"/>
            <ac:spMk id="853" creationId="{00000000-0000-0000-0000-000000000000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51:21.651" v="223" actId="20577"/>
        <pc:sldMkLst>
          <pc:docMk/>
          <pc:sldMk cId="4020935369" sldId="477"/>
        </pc:sldMkLst>
        <pc:spChg chg="mod">
          <ac:chgData name="Robbrecht Eva" userId="S::eva.robbrecht@vlaanderen.be::92df7e69-258a-47f7-bb78-8d7a50f12c63" providerId="AD" clId="Web-{9CA7F236-0DA4-17DE-2447-BC9226D20167}" dt="2024-04-10T10:51:21.651" v="223" actId="20577"/>
          <ac:spMkLst>
            <pc:docMk/>
            <pc:sldMk cId="4020935369" sldId="477"/>
            <ac:spMk id="853" creationId="{00000000-0000-0000-0000-000000000000}"/>
          </ac:spMkLst>
        </pc:spChg>
      </pc:sldChg>
      <pc:sldChg chg="modSp">
        <pc:chgData name="Robbrecht Eva" userId="S::eva.robbrecht@vlaanderen.be::92df7e69-258a-47f7-bb78-8d7a50f12c63" providerId="AD" clId="Web-{9CA7F236-0DA4-17DE-2447-BC9226D20167}" dt="2024-04-10T10:58:31.303" v="255" actId="20577"/>
        <pc:sldMkLst>
          <pc:docMk/>
          <pc:sldMk cId="3433123951" sldId="478"/>
        </pc:sldMkLst>
        <pc:spChg chg="mod">
          <ac:chgData name="Robbrecht Eva" userId="S::eva.robbrecht@vlaanderen.be::92df7e69-258a-47f7-bb78-8d7a50f12c63" providerId="AD" clId="Web-{9CA7F236-0DA4-17DE-2447-BC9226D20167}" dt="2024-04-10T10:58:31.303" v="255" actId="20577"/>
          <ac:spMkLst>
            <pc:docMk/>
            <pc:sldMk cId="3433123951" sldId="478"/>
            <ac:spMk id="853" creationId="{00000000-0000-0000-0000-000000000000}"/>
          </ac:spMkLst>
        </pc:spChg>
      </pc:sldChg>
      <pc:sldChg chg="modSp add replId modNotes">
        <pc:chgData name="Robbrecht Eva" userId="S::eva.robbrecht@vlaanderen.be::92df7e69-258a-47f7-bb78-8d7a50f12c63" providerId="AD" clId="Web-{9CA7F236-0DA4-17DE-2447-BC9226D20167}" dt="2024-04-10T11:04:33.561" v="269"/>
        <pc:sldMkLst>
          <pc:docMk/>
          <pc:sldMk cId="646495982" sldId="479"/>
        </pc:sldMkLst>
        <pc:spChg chg="mod">
          <ac:chgData name="Robbrecht Eva" userId="S::eva.robbrecht@vlaanderen.be::92df7e69-258a-47f7-bb78-8d7a50f12c63" providerId="AD" clId="Web-{9CA7F236-0DA4-17DE-2447-BC9226D20167}" dt="2024-04-10T11:04:33.561" v="269"/>
          <ac:spMkLst>
            <pc:docMk/>
            <pc:sldMk cId="646495982" sldId="479"/>
            <ac:spMk id="6" creationId="{24ACFCF7-C90D-C3BF-109F-DB6EB22FC457}"/>
          </ac:spMkLst>
        </pc:spChg>
        <pc:spChg chg="mod">
          <ac:chgData name="Robbrecht Eva" userId="S::eva.robbrecht@vlaanderen.be::92df7e69-258a-47f7-bb78-8d7a50f12c63" providerId="AD" clId="Web-{9CA7F236-0DA4-17DE-2447-BC9226D20167}" dt="2024-04-10T10:35:52.356" v="134" actId="20577"/>
          <ac:spMkLst>
            <pc:docMk/>
            <pc:sldMk cId="646495982" sldId="479"/>
            <ac:spMk id="744" creationId="{00000000-0000-0000-0000-000000000000}"/>
          </ac:spMkLst>
        </pc:spChg>
      </pc:sldChg>
    </pc:docChg>
  </pc:docChgLst>
  <pc:docChgLst>
    <pc:chgData name="Martens Isabaut" userId="S::isabaut.martens@vlaanderen.be::e09322b7-9ba5-4ec2-b519-a79663da6881" providerId="AD" clId="Web-{78B8DCA2-A16A-D793-2C07-8B1D28273692}"/>
    <pc:docChg chg="addSld delSld modSld sldOrd">
      <pc:chgData name="Martens Isabaut" userId="S::isabaut.martens@vlaanderen.be::e09322b7-9ba5-4ec2-b519-a79663da6881" providerId="AD" clId="Web-{78B8DCA2-A16A-D793-2C07-8B1D28273692}" dt="2024-04-08T06:53:52.302" v="262" actId="1076"/>
      <pc:docMkLst>
        <pc:docMk/>
      </pc:docMkLst>
      <pc:sldChg chg="modSp">
        <pc:chgData name="Martens Isabaut" userId="S::isabaut.martens@vlaanderen.be::e09322b7-9ba5-4ec2-b519-a79663da6881" providerId="AD" clId="Web-{78B8DCA2-A16A-D793-2C07-8B1D28273692}" dt="2024-04-08T06:27:21.986" v="59"/>
        <pc:sldMkLst>
          <pc:docMk/>
          <pc:sldMk cId="0" sldId="260"/>
        </pc:sldMkLst>
        <pc:graphicFrameChg chg="mod modGraphic">
          <ac:chgData name="Martens Isabaut" userId="S::isabaut.martens@vlaanderen.be::e09322b7-9ba5-4ec2-b519-a79663da6881" providerId="AD" clId="Web-{78B8DCA2-A16A-D793-2C07-8B1D28273692}" dt="2024-04-08T06:27:21.986" v="59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ord">
        <pc:chgData name="Martens Isabaut" userId="S::isabaut.martens@vlaanderen.be::e09322b7-9ba5-4ec2-b519-a79663da6881" providerId="AD" clId="Web-{78B8DCA2-A16A-D793-2C07-8B1D28273692}" dt="2024-04-08T06:41:27.770" v="214"/>
        <pc:sldMkLst>
          <pc:docMk/>
          <pc:sldMk cId="0" sldId="289"/>
        </pc:sldMkLst>
      </pc:sldChg>
      <pc:sldChg chg="modSp ord">
        <pc:chgData name="Martens Isabaut" userId="S::isabaut.martens@vlaanderen.be::e09322b7-9ba5-4ec2-b519-a79663da6881" providerId="AD" clId="Web-{78B8DCA2-A16A-D793-2C07-8B1D28273692}" dt="2024-04-08T06:41:27.770" v="213"/>
        <pc:sldMkLst>
          <pc:docMk/>
          <pc:sldMk cId="0" sldId="290"/>
        </pc:sldMkLst>
        <pc:spChg chg="mod">
          <ac:chgData name="Martens Isabaut" userId="S::isabaut.martens@vlaanderen.be::e09322b7-9ba5-4ec2-b519-a79663da6881" providerId="AD" clId="Web-{78B8DCA2-A16A-D793-2C07-8B1D28273692}" dt="2024-04-08T06:28:17.284" v="73" actId="20577"/>
          <ac:spMkLst>
            <pc:docMk/>
            <pc:sldMk cId="0" sldId="290"/>
            <ac:spMk id="768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28:45.316" v="77" actId="1076"/>
          <ac:spMkLst>
            <pc:docMk/>
            <pc:sldMk cId="0" sldId="290"/>
            <ac:spMk id="769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28:23.190" v="74" actId="1076"/>
          <ac:spMkLst>
            <pc:docMk/>
            <pc:sldMk cId="0" sldId="290"/>
            <ac:spMk id="770" creationId="{00000000-0000-0000-0000-000000000000}"/>
          </ac:spMkLst>
        </pc:spChg>
      </pc:sldChg>
      <pc:sldChg chg="ord">
        <pc:chgData name="Martens Isabaut" userId="S::isabaut.martens@vlaanderen.be::e09322b7-9ba5-4ec2-b519-a79663da6881" providerId="AD" clId="Web-{78B8DCA2-A16A-D793-2C07-8B1D28273692}" dt="2024-04-08T06:41:27.770" v="212"/>
        <pc:sldMkLst>
          <pc:docMk/>
          <pc:sldMk cId="0" sldId="292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86" v="249"/>
        <pc:sldMkLst>
          <pc:docMk/>
          <pc:sldMk cId="0" sldId="298"/>
        </pc:sldMkLst>
      </pc:sldChg>
      <pc:sldChg chg="modSp">
        <pc:chgData name="Martens Isabaut" userId="S::isabaut.martens@vlaanderen.be::e09322b7-9ba5-4ec2-b519-a79663da6881" providerId="AD" clId="Web-{78B8DCA2-A16A-D793-2C07-8B1D28273692}" dt="2024-04-08T06:53:52.302" v="262" actId="1076"/>
        <pc:sldMkLst>
          <pc:docMk/>
          <pc:sldMk cId="0" sldId="315"/>
        </pc:sldMkLst>
        <pc:spChg chg="mod">
          <ac:chgData name="Martens Isabaut" userId="S::isabaut.martens@vlaanderen.be::e09322b7-9ba5-4ec2-b519-a79663da6881" providerId="AD" clId="Web-{78B8DCA2-A16A-D793-2C07-8B1D28273692}" dt="2024-04-08T06:53:47.630" v="261" actId="1076"/>
          <ac:spMkLst>
            <pc:docMk/>
            <pc:sldMk cId="0" sldId="315"/>
            <ac:spMk id="1069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53:52.302" v="262" actId="1076"/>
          <ac:spMkLst>
            <pc:docMk/>
            <pc:sldMk cId="0" sldId="315"/>
            <ac:spMk id="1078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8B8DCA2-A16A-D793-2C07-8B1D28273692}" dt="2024-04-08T06:34:46.980" v="185" actId="20577"/>
        <pc:sldMkLst>
          <pc:docMk/>
          <pc:sldMk cId="873607123" sldId="324"/>
        </pc:sldMkLst>
        <pc:spChg chg="mod">
          <ac:chgData name="Martens Isabaut" userId="S::isabaut.martens@vlaanderen.be::e09322b7-9ba5-4ec2-b519-a79663da6881" providerId="AD" clId="Web-{78B8DCA2-A16A-D793-2C07-8B1D28273692}" dt="2024-04-08T06:34:46.980" v="185" actId="20577"/>
          <ac:spMkLst>
            <pc:docMk/>
            <pc:sldMk cId="873607123" sldId="324"/>
            <ac:spMk id="786" creationId="{00000000-0000-0000-0000-000000000000}"/>
          </ac:spMkLst>
        </pc:spChg>
      </pc:sldChg>
      <pc:sldChg chg="mod modShow">
        <pc:chgData name="Martens Isabaut" userId="S::isabaut.martens@vlaanderen.be::e09322b7-9ba5-4ec2-b519-a79663da6881" providerId="AD" clId="Web-{78B8DCA2-A16A-D793-2C07-8B1D28273692}" dt="2024-04-08T06:49:48.765" v="258"/>
        <pc:sldMkLst>
          <pc:docMk/>
          <pc:sldMk cId="2062473120" sldId="370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86" v="248"/>
        <pc:sldMkLst>
          <pc:docMk/>
          <pc:sldMk cId="4113044408" sldId="373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71" v="247"/>
        <pc:sldMkLst>
          <pc:docMk/>
          <pc:sldMk cId="2668448455" sldId="398"/>
        </pc:sldMkLst>
      </pc:sldChg>
      <pc:sldChg chg="modSp mod modShow">
        <pc:chgData name="Martens Isabaut" userId="S::isabaut.martens@vlaanderen.be::e09322b7-9ba5-4ec2-b519-a79663da6881" providerId="AD" clId="Web-{78B8DCA2-A16A-D793-2C07-8B1D28273692}" dt="2024-04-08T06:49:34.765" v="256"/>
        <pc:sldMkLst>
          <pc:docMk/>
          <pc:sldMk cId="2060940386" sldId="447"/>
        </pc:sldMkLst>
        <pc:spChg chg="mod">
          <ac:chgData name="Martens Isabaut" userId="S::isabaut.martens@vlaanderen.be::e09322b7-9ba5-4ec2-b519-a79663da6881" providerId="AD" clId="Web-{78B8DCA2-A16A-D793-2C07-8B1D28273692}" dt="2024-04-08T06:49:26.171" v="254" actId="20577"/>
          <ac:spMkLst>
            <pc:docMk/>
            <pc:sldMk cId="2060940386" sldId="447"/>
            <ac:spMk id="856" creationId="{00000000-0000-0000-0000-000000000000}"/>
          </ac:spMkLst>
        </pc:spChg>
      </pc:sldChg>
      <pc:sldChg chg="mod modShow">
        <pc:chgData name="Martens Isabaut" userId="S::isabaut.martens@vlaanderen.be::e09322b7-9ba5-4ec2-b519-a79663da6881" providerId="AD" clId="Web-{78B8DCA2-A16A-D793-2C07-8B1D28273692}" dt="2024-04-08T06:49:48.969" v="259"/>
        <pc:sldMkLst>
          <pc:docMk/>
          <pc:sldMk cId="1984419318" sldId="448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71" v="245"/>
        <pc:sldMkLst>
          <pc:docMk/>
          <pc:sldMk cId="2577232136" sldId="450"/>
        </pc:sldMkLst>
      </pc:sldChg>
      <pc:sldChg chg="mod modShow">
        <pc:chgData name="Martens Isabaut" userId="S::isabaut.martens@vlaanderen.be::e09322b7-9ba5-4ec2-b519-a79663da6881" providerId="AD" clId="Web-{78B8DCA2-A16A-D793-2C07-8B1D28273692}" dt="2024-04-08T06:49:48.734" v="257"/>
        <pc:sldMkLst>
          <pc:docMk/>
          <pc:sldMk cId="246835153" sldId="451"/>
        </pc:sldMkLst>
      </pc:sldChg>
      <pc:sldChg chg="mod modShow">
        <pc:chgData name="Martens Isabaut" userId="S::isabaut.martens@vlaanderen.be::e09322b7-9ba5-4ec2-b519-a79663da6881" providerId="AD" clId="Web-{78B8DCA2-A16A-D793-2C07-8B1D28273692}" dt="2024-04-08T06:49:49.140" v="260"/>
        <pc:sldMkLst>
          <pc:docMk/>
          <pc:sldMk cId="2588071188" sldId="459"/>
        </pc:sldMkLst>
      </pc:sldChg>
      <pc:sldChg chg="mod modShow">
        <pc:chgData name="Martens Isabaut" userId="S::isabaut.martens@vlaanderen.be::e09322b7-9ba5-4ec2-b519-a79663da6881" providerId="AD" clId="Web-{78B8DCA2-A16A-D793-2C07-8B1D28273692}" dt="2024-04-08T06:49:34.718" v="255"/>
        <pc:sldMkLst>
          <pc:docMk/>
          <pc:sldMk cId="3549647167" sldId="460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5.108" v="250"/>
        <pc:sldMkLst>
          <pc:docMk/>
          <pc:sldMk cId="2416090587" sldId="467"/>
        </pc:sldMkLst>
      </pc:sldChg>
      <pc:sldChg chg="del">
        <pc:chgData name="Martens Isabaut" userId="S::isabaut.martens@vlaanderen.be::e09322b7-9ba5-4ec2-b519-a79663da6881" providerId="AD" clId="Web-{78B8DCA2-A16A-D793-2C07-8B1D28273692}" dt="2024-04-08T06:49:10.671" v="246"/>
        <pc:sldMkLst>
          <pc:docMk/>
          <pc:sldMk cId="3492081700" sldId="475"/>
        </pc:sldMkLst>
      </pc:sldChg>
      <pc:sldChg chg="delSp modSp add ord replId delAnim">
        <pc:chgData name="Martens Isabaut" userId="S::isabaut.martens@vlaanderen.be::e09322b7-9ba5-4ec2-b519-a79663da6881" providerId="AD" clId="Web-{78B8DCA2-A16A-D793-2C07-8B1D28273692}" dt="2024-04-08T06:35:00.511" v="188" actId="20577"/>
        <pc:sldMkLst>
          <pc:docMk/>
          <pc:sldMk cId="2223674203" sldId="476"/>
        </pc:sldMkLst>
        <pc:spChg chg="del">
          <ac:chgData name="Martens Isabaut" userId="S::isabaut.martens@vlaanderen.be::e09322b7-9ba5-4ec2-b519-a79663da6881" providerId="AD" clId="Web-{78B8DCA2-A16A-D793-2C07-8B1D28273692}" dt="2024-04-08T06:32:35.789" v="154"/>
          <ac:spMkLst>
            <pc:docMk/>
            <pc:sldMk cId="2223674203" sldId="476"/>
            <ac:spMk id="3" creationId="{919B57FC-302E-0B32-AB71-216512E7BF95}"/>
          </ac:spMkLst>
        </pc:spChg>
        <pc:spChg chg="del">
          <ac:chgData name="Martens Isabaut" userId="S::isabaut.martens@vlaanderen.be::e09322b7-9ba5-4ec2-b519-a79663da6881" providerId="AD" clId="Web-{78B8DCA2-A16A-D793-2C07-8B1D28273692}" dt="2024-04-08T06:32:33.711" v="153"/>
          <ac:spMkLst>
            <pc:docMk/>
            <pc:sldMk cId="2223674203" sldId="476"/>
            <ac:spMk id="5" creationId="{10FD4DDF-CCE0-A288-EC9F-7B4529E5BE61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35:00.511" v="188" actId="20577"/>
          <ac:spMkLst>
            <pc:docMk/>
            <pc:sldMk cId="2223674203" sldId="476"/>
            <ac:spMk id="852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33:00.665" v="178" actId="20577"/>
          <ac:spMkLst>
            <pc:docMk/>
            <pc:sldMk cId="2223674203" sldId="476"/>
            <ac:spMk id="853" creationId="{00000000-0000-0000-0000-000000000000}"/>
          </ac:spMkLst>
        </pc:spChg>
        <pc:picChg chg="del">
          <ac:chgData name="Martens Isabaut" userId="S::isabaut.martens@vlaanderen.be::e09322b7-9ba5-4ec2-b519-a79663da6881" providerId="AD" clId="Web-{78B8DCA2-A16A-D793-2C07-8B1D28273692}" dt="2024-04-08T06:32:36.649" v="155"/>
          <ac:picMkLst>
            <pc:docMk/>
            <pc:sldMk cId="2223674203" sldId="476"/>
            <ac:picMk id="6" creationId="{BDD7077F-BBF7-29D7-E461-4942A2D30646}"/>
          </ac:picMkLst>
        </pc:picChg>
        <pc:picChg chg="mod">
          <ac:chgData name="Martens Isabaut" userId="S::isabaut.martens@vlaanderen.be::e09322b7-9ba5-4ec2-b519-a79663da6881" providerId="AD" clId="Web-{78B8DCA2-A16A-D793-2C07-8B1D28273692}" dt="2024-04-08T06:32:42.196" v="157" actId="1076"/>
          <ac:picMkLst>
            <pc:docMk/>
            <pc:sldMk cId="2223674203" sldId="476"/>
            <ac:picMk id="10" creationId="{E5BCCE69-56BA-40D8-1E97-3EC61ED6F185}"/>
          </ac:picMkLst>
        </pc:picChg>
      </pc:sldChg>
      <pc:sldChg chg="add del replId">
        <pc:chgData name="Martens Isabaut" userId="S::isabaut.martens@vlaanderen.be::e09322b7-9ba5-4ec2-b519-a79663da6881" providerId="AD" clId="Web-{78B8DCA2-A16A-D793-2C07-8B1D28273692}" dt="2024-04-08T06:31:11.319" v="80"/>
        <pc:sldMkLst>
          <pc:docMk/>
          <pc:sldMk cId="648793117" sldId="477"/>
        </pc:sldMkLst>
      </pc:sldChg>
      <pc:sldChg chg="modSp add replId">
        <pc:chgData name="Martens Isabaut" userId="S::isabaut.martens@vlaanderen.be::e09322b7-9ba5-4ec2-b519-a79663da6881" providerId="AD" clId="Web-{78B8DCA2-A16A-D793-2C07-8B1D28273692}" dt="2024-04-08T06:37:37.640" v="207" actId="20577"/>
        <pc:sldMkLst>
          <pc:docMk/>
          <pc:sldMk cId="4020935369" sldId="477"/>
        </pc:sldMkLst>
        <pc:spChg chg="mod">
          <ac:chgData name="Martens Isabaut" userId="S::isabaut.martens@vlaanderen.be::e09322b7-9ba5-4ec2-b519-a79663da6881" providerId="AD" clId="Web-{78B8DCA2-A16A-D793-2C07-8B1D28273692}" dt="2024-04-08T06:36:20.544" v="194" actId="14100"/>
          <ac:spMkLst>
            <pc:docMk/>
            <pc:sldMk cId="4020935369" sldId="477"/>
            <ac:spMk id="852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37:37.640" v="207" actId="20577"/>
          <ac:spMkLst>
            <pc:docMk/>
            <pc:sldMk cId="4020935369" sldId="477"/>
            <ac:spMk id="853" creationId="{00000000-0000-0000-0000-000000000000}"/>
          </ac:spMkLst>
        </pc:spChg>
      </pc:sldChg>
      <pc:sldChg chg="modSp add replId">
        <pc:chgData name="Martens Isabaut" userId="S::isabaut.martens@vlaanderen.be::e09322b7-9ba5-4ec2-b519-a79663da6881" providerId="AD" clId="Web-{78B8DCA2-A16A-D793-2C07-8B1D28273692}" dt="2024-04-08T06:48:35.748" v="242" actId="20577"/>
        <pc:sldMkLst>
          <pc:docMk/>
          <pc:sldMk cId="3433123951" sldId="478"/>
        </pc:sldMkLst>
        <pc:spChg chg="mod">
          <ac:chgData name="Martens Isabaut" userId="S::isabaut.martens@vlaanderen.be::e09322b7-9ba5-4ec2-b519-a79663da6881" providerId="AD" clId="Web-{78B8DCA2-A16A-D793-2C07-8B1D28273692}" dt="2024-04-08T06:48:03.294" v="221" actId="20577"/>
          <ac:spMkLst>
            <pc:docMk/>
            <pc:sldMk cId="3433123951" sldId="478"/>
            <ac:spMk id="852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8B8DCA2-A16A-D793-2C07-8B1D28273692}" dt="2024-04-08T06:48:35.748" v="242" actId="20577"/>
          <ac:spMkLst>
            <pc:docMk/>
            <pc:sldMk cId="3433123951" sldId="478"/>
            <ac:spMk id="853" creationId="{00000000-0000-0000-0000-000000000000}"/>
          </ac:spMkLst>
        </pc:spChg>
      </pc:sldChg>
      <pc:sldChg chg="add del replId">
        <pc:chgData name="Martens Isabaut" userId="S::isabaut.martens@vlaanderen.be::e09322b7-9ba5-4ec2-b519-a79663da6881" providerId="AD" clId="Web-{78B8DCA2-A16A-D793-2C07-8B1D28273692}" dt="2024-04-08T06:48:57.608" v="244"/>
        <pc:sldMkLst>
          <pc:docMk/>
          <pc:sldMk cId="1704805072" sldId="479"/>
        </pc:sldMkLst>
      </pc:sldChg>
    </pc:docChg>
  </pc:docChgLst>
  <pc:docChgLst>
    <pc:chgData name="Verbeeck William" userId="9b98557d-4638-497e-9b40-4f2c2b1c3415" providerId="ADAL" clId="{F5BE0921-B5D3-44AC-B7E7-8CD890F05B53}"/>
    <pc:docChg chg="undo custSel addSld delSld modSld sldOrd">
      <pc:chgData name="Verbeeck William" userId="9b98557d-4638-497e-9b40-4f2c2b1c3415" providerId="ADAL" clId="{F5BE0921-B5D3-44AC-B7E7-8CD890F05B53}" dt="2024-03-28T17:34:01.610" v="760"/>
      <pc:docMkLst>
        <pc:docMk/>
      </pc:docMkLst>
      <pc:sldChg chg="modSp mod">
        <pc:chgData name="Verbeeck William" userId="9b98557d-4638-497e-9b40-4f2c2b1c3415" providerId="ADAL" clId="{F5BE0921-B5D3-44AC-B7E7-8CD890F05B53}" dt="2024-03-28T17:19:46.903" v="574" actId="554"/>
        <pc:sldMkLst>
          <pc:docMk/>
          <pc:sldMk cId="0" sldId="259"/>
        </pc:sldMkLst>
        <pc:spChg chg="mod">
          <ac:chgData name="Verbeeck William" userId="9b98557d-4638-497e-9b40-4f2c2b1c3415" providerId="ADAL" clId="{F5BE0921-B5D3-44AC-B7E7-8CD890F05B53}" dt="2024-03-28T16:36:25.462" v="239" actId="108"/>
          <ac:spMkLst>
            <pc:docMk/>
            <pc:sldMk cId="0" sldId="259"/>
            <ac:spMk id="38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9:46.903" v="574" actId="554"/>
          <ac:spMkLst>
            <pc:docMk/>
            <pc:sldMk cId="0" sldId="259"/>
            <ac:spMk id="399" creationId="{00000000-0000-0000-0000-000000000000}"/>
          </ac:spMkLst>
        </pc:spChg>
        <pc:grpChg chg="mod">
          <ac:chgData name="Verbeeck William" userId="9b98557d-4638-497e-9b40-4f2c2b1c3415" providerId="ADAL" clId="{F5BE0921-B5D3-44AC-B7E7-8CD890F05B53}" dt="2024-03-28T17:19:46.903" v="574" actId="554"/>
          <ac:grpSpMkLst>
            <pc:docMk/>
            <pc:sldMk cId="0" sldId="259"/>
            <ac:grpSpMk id="390" creationId="{00000000-0000-0000-0000-000000000000}"/>
          </ac:grpSpMkLst>
        </pc:grpChg>
        <pc:grpChg chg="mod">
          <ac:chgData name="Verbeeck William" userId="9b98557d-4638-497e-9b40-4f2c2b1c3415" providerId="ADAL" clId="{F5BE0921-B5D3-44AC-B7E7-8CD890F05B53}" dt="2024-03-28T17:19:46.903" v="574" actId="554"/>
          <ac:grpSpMkLst>
            <pc:docMk/>
            <pc:sldMk cId="0" sldId="259"/>
            <ac:grpSpMk id="394" creationId="{00000000-0000-0000-0000-000000000000}"/>
          </ac:grpSpMkLst>
        </pc:grpChg>
      </pc:sldChg>
      <pc:sldChg chg="modSp mod">
        <pc:chgData name="Verbeeck William" userId="9b98557d-4638-497e-9b40-4f2c2b1c3415" providerId="ADAL" clId="{F5BE0921-B5D3-44AC-B7E7-8CD890F05B53}" dt="2024-03-28T17:18:51.850" v="571" actId="20577"/>
        <pc:sldMkLst>
          <pc:docMk/>
          <pc:sldMk cId="0" sldId="260"/>
        </pc:sldMkLst>
        <pc:spChg chg="mod">
          <ac:chgData name="Verbeeck William" userId="9b98557d-4638-497e-9b40-4f2c2b1c3415" providerId="ADAL" clId="{F5BE0921-B5D3-44AC-B7E7-8CD890F05B53}" dt="2024-03-28T16:36:23.186" v="238" actId="108"/>
          <ac:spMkLst>
            <pc:docMk/>
            <pc:sldMk cId="0" sldId="260"/>
            <ac:spMk id="404" creationId="{00000000-0000-0000-0000-000000000000}"/>
          </ac:spMkLst>
        </pc:spChg>
        <pc:graphicFrameChg chg="mod modGraphic">
          <ac:chgData name="Verbeeck William" userId="9b98557d-4638-497e-9b40-4f2c2b1c3415" providerId="ADAL" clId="{F5BE0921-B5D3-44AC-B7E7-8CD890F05B53}" dt="2024-03-28T17:18:51.850" v="571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mod">
        <pc:chgData name="Verbeeck William" userId="9b98557d-4638-497e-9b40-4f2c2b1c3415" providerId="ADAL" clId="{F5BE0921-B5D3-44AC-B7E7-8CD890F05B53}" dt="2024-03-28T16:43:51.136" v="288" actId="20577"/>
        <pc:sldMkLst>
          <pc:docMk/>
          <pc:sldMk cId="0" sldId="262"/>
        </pc:sldMkLst>
        <pc:spChg chg="mod">
          <ac:chgData name="Verbeeck William" userId="9b98557d-4638-497e-9b40-4f2c2b1c3415" providerId="ADAL" clId="{F5BE0921-B5D3-44AC-B7E7-8CD890F05B53}" dt="2024-03-28T16:43:51.136" v="288" actId="20577"/>
          <ac:spMkLst>
            <pc:docMk/>
            <pc:sldMk cId="0" sldId="262"/>
            <ac:spMk id="418" creationId="{00000000-0000-0000-0000-000000000000}"/>
          </ac:spMkLst>
        </pc:spChg>
      </pc:sldChg>
      <pc:sldChg chg="add del">
        <pc:chgData name="Verbeeck William" userId="9b98557d-4638-497e-9b40-4f2c2b1c3415" providerId="ADAL" clId="{F5BE0921-B5D3-44AC-B7E7-8CD890F05B53}" dt="2024-03-28T17:04:10.075" v="462" actId="47"/>
        <pc:sldMkLst>
          <pc:docMk/>
          <pc:sldMk cId="0" sldId="281"/>
        </pc:sldMkLst>
      </pc:sldChg>
      <pc:sldChg chg="add del">
        <pc:chgData name="Verbeeck William" userId="9b98557d-4638-497e-9b40-4f2c2b1c3415" providerId="ADAL" clId="{F5BE0921-B5D3-44AC-B7E7-8CD890F05B53}" dt="2024-03-28T16:53:33.660" v="379" actId="47"/>
        <pc:sldMkLst>
          <pc:docMk/>
          <pc:sldMk cId="0" sldId="285"/>
        </pc:sldMkLst>
      </pc:sldChg>
      <pc:sldChg chg="modSp mod">
        <pc:chgData name="Verbeeck William" userId="9b98557d-4638-497e-9b40-4f2c2b1c3415" providerId="ADAL" clId="{F5BE0921-B5D3-44AC-B7E7-8CD890F05B53}" dt="2024-03-28T16:34:53.170" v="223" actId="404"/>
        <pc:sldMkLst>
          <pc:docMk/>
          <pc:sldMk cId="0" sldId="287"/>
        </pc:sldMkLst>
        <pc:spChg chg="mod">
          <ac:chgData name="Verbeeck William" userId="9b98557d-4638-497e-9b40-4f2c2b1c3415" providerId="ADAL" clId="{F5BE0921-B5D3-44AC-B7E7-8CD890F05B53}" dt="2024-03-28T16:34:53.170" v="223" actId="404"/>
          <ac:spMkLst>
            <pc:docMk/>
            <pc:sldMk cId="0" sldId="287"/>
            <ac:spMk id="744" creationId="{00000000-0000-0000-0000-000000000000}"/>
          </ac:spMkLst>
        </pc:spChg>
      </pc:sldChg>
      <pc:sldChg chg="addSp modSp mod">
        <pc:chgData name="Verbeeck William" userId="9b98557d-4638-497e-9b40-4f2c2b1c3415" providerId="ADAL" clId="{F5BE0921-B5D3-44AC-B7E7-8CD890F05B53}" dt="2024-03-28T17:14:18.853" v="550" actId="465"/>
        <pc:sldMkLst>
          <pc:docMk/>
          <pc:sldMk cId="0" sldId="290"/>
        </pc:sldMkLst>
        <pc:spChg chg="add mod ord">
          <ac:chgData name="Verbeeck William" userId="9b98557d-4638-497e-9b40-4f2c2b1c3415" providerId="ADAL" clId="{F5BE0921-B5D3-44AC-B7E7-8CD890F05B53}" dt="2024-03-28T17:13:57.995" v="547" actId="164"/>
          <ac:spMkLst>
            <pc:docMk/>
            <pc:sldMk cId="0" sldId="290"/>
            <ac:spMk id="5" creationId="{909EFFB4-8BA8-260C-5128-F6727003BAB6}"/>
          </ac:spMkLst>
        </pc:spChg>
        <pc:spChg chg="add mod ord">
          <ac:chgData name="Verbeeck William" userId="9b98557d-4638-497e-9b40-4f2c2b1c3415" providerId="ADAL" clId="{F5BE0921-B5D3-44AC-B7E7-8CD890F05B53}" dt="2024-03-28T17:14:01.853" v="548" actId="164"/>
          <ac:spMkLst>
            <pc:docMk/>
            <pc:sldMk cId="0" sldId="290"/>
            <ac:spMk id="6" creationId="{8388BFF1-A120-D18E-49C3-DB5263D326B8}"/>
          </ac:spMkLst>
        </pc:spChg>
        <pc:spChg chg="add mod ord">
          <ac:chgData name="Verbeeck William" userId="9b98557d-4638-497e-9b40-4f2c2b1c3415" providerId="ADAL" clId="{F5BE0921-B5D3-44AC-B7E7-8CD890F05B53}" dt="2024-03-28T17:14:04.283" v="549" actId="164"/>
          <ac:spMkLst>
            <pc:docMk/>
            <pc:sldMk cId="0" sldId="290"/>
            <ac:spMk id="7" creationId="{503BC562-4466-22F5-92E9-22EDB293D0A0}"/>
          </ac:spMkLst>
        </pc:spChg>
        <pc:spChg chg="mod">
          <ac:chgData name="Verbeeck William" userId="9b98557d-4638-497e-9b40-4f2c2b1c3415" providerId="ADAL" clId="{F5BE0921-B5D3-44AC-B7E7-8CD890F05B53}" dt="2024-03-28T16:34:48.390" v="221" actId="403"/>
          <ac:spMkLst>
            <pc:docMk/>
            <pc:sldMk cId="0" sldId="290"/>
            <ac:spMk id="764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59:44.273" v="441" actId="164"/>
          <ac:spMkLst>
            <pc:docMk/>
            <pc:sldMk cId="0" sldId="290"/>
            <ac:spMk id="768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59:40.093" v="439" actId="164"/>
          <ac:spMkLst>
            <pc:docMk/>
            <pc:sldMk cId="0" sldId="290"/>
            <ac:spMk id="769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59:42.075" v="440" actId="164"/>
          <ac:spMkLst>
            <pc:docMk/>
            <pc:sldMk cId="0" sldId="290"/>
            <ac:spMk id="770" creationId="{00000000-0000-0000-0000-000000000000}"/>
          </ac:spMkLst>
        </pc:spChg>
        <pc:grpChg chg="add mod">
          <ac:chgData name="Verbeeck William" userId="9b98557d-4638-497e-9b40-4f2c2b1c3415" providerId="ADAL" clId="{F5BE0921-B5D3-44AC-B7E7-8CD890F05B53}" dt="2024-03-28T17:14:04.283" v="549" actId="164"/>
          <ac:grpSpMkLst>
            <pc:docMk/>
            <pc:sldMk cId="0" sldId="290"/>
            <ac:grpSpMk id="2" creationId="{A465B49B-93C7-6658-92CC-1CC243B3E642}"/>
          </ac:grpSpMkLst>
        </pc:grpChg>
        <pc:grpChg chg="add mod">
          <ac:chgData name="Verbeeck William" userId="9b98557d-4638-497e-9b40-4f2c2b1c3415" providerId="ADAL" clId="{F5BE0921-B5D3-44AC-B7E7-8CD890F05B53}" dt="2024-03-28T17:14:01.853" v="548" actId="164"/>
          <ac:grpSpMkLst>
            <pc:docMk/>
            <pc:sldMk cId="0" sldId="290"/>
            <ac:grpSpMk id="3" creationId="{C18128E3-133E-F376-1908-58D43B6E0B70}"/>
          </ac:grpSpMkLst>
        </pc:grpChg>
        <pc:grpChg chg="add mod">
          <ac:chgData name="Verbeeck William" userId="9b98557d-4638-497e-9b40-4f2c2b1c3415" providerId="ADAL" clId="{F5BE0921-B5D3-44AC-B7E7-8CD890F05B53}" dt="2024-03-28T17:13:57.995" v="547" actId="164"/>
          <ac:grpSpMkLst>
            <pc:docMk/>
            <pc:sldMk cId="0" sldId="290"/>
            <ac:grpSpMk id="4" creationId="{1A7D1C94-CEAB-939C-1CBB-B2AB9624208B}"/>
          </ac:grpSpMkLst>
        </pc:grpChg>
        <pc:grpChg chg="add mod">
          <ac:chgData name="Verbeeck William" userId="9b98557d-4638-497e-9b40-4f2c2b1c3415" providerId="ADAL" clId="{F5BE0921-B5D3-44AC-B7E7-8CD890F05B53}" dt="2024-03-28T17:13:57.995" v="547" actId="164"/>
          <ac:grpSpMkLst>
            <pc:docMk/>
            <pc:sldMk cId="0" sldId="290"/>
            <ac:grpSpMk id="8" creationId="{0CBFA05A-CA32-DB93-B3FD-C3E0417E0907}"/>
          </ac:grpSpMkLst>
        </pc:grpChg>
        <pc:grpChg chg="add mod">
          <ac:chgData name="Verbeeck William" userId="9b98557d-4638-497e-9b40-4f2c2b1c3415" providerId="ADAL" clId="{F5BE0921-B5D3-44AC-B7E7-8CD890F05B53}" dt="2024-03-28T17:14:18.853" v="550" actId="465"/>
          <ac:grpSpMkLst>
            <pc:docMk/>
            <pc:sldMk cId="0" sldId="290"/>
            <ac:grpSpMk id="9" creationId="{3FE9719F-9EEF-2B17-5AB3-57AD4283DCA2}"/>
          </ac:grpSpMkLst>
        </pc:grpChg>
        <pc:grpChg chg="add mod">
          <ac:chgData name="Verbeeck William" userId="9b98557d-4638-497e-9b40-4f2c2b1c3415" providerId="ADAL" clId="{F5BE0921-B5D3-44AC-B7E7-8CD890F05B53}" dt="2024-03-28T17:14:04.283" v="549" actId="164"/>
          <ac:grpSpMkLst>
            <pc:docMk/>
            <pc:sldMk cId="0" sldId="290"/>
            <ac:grpSpMk id="10" creationId="{C004986B-1765-E2C7-0551-C85F6345B8C2}"/>
          </ac:grpSpMkLst>
        </pc:grpChg>
        <pc:picChg chg="mod">
          <ac:chgData name="Verbeeck William" userId="9b98557d-4638-497e-9b40-4f2c2b1c3415" providerId="ADAL" clId="{F5BE0921-B5D3-44AC-B7E7-8CD890F05B53}" dt="2024-03-28T16:59:44.273" v="441" actId="164"/>
          <ac:picMkLst>
            <pc:docMk/>
            <pc:sldMk cId="0" sldId="290"/>
            <ac:picMk id="765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7:12:12.202" v="527" actId="14100"/>
          <ac:picMkLst>
            <pc:docMk/>
            <pc:sldMk cId="0" sldId="290"/>
            <ac:picMk id="766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6:59:42.075" v="440" actId="164"/>
          <ac:picMkLst>
            <pc:docMk/>
            <pc:sldMk cId="0" sldId="290"/>
            <ac:picMk id="767" creationId="{00000000-0000-0000-0000-000000000000}"/>
          </ac:picMkLst>
        </pc:picChg>
      </pc:sldChg>
      <pc:sldChg chg="modSp mod">
        <pc:chgData name="Verbeeck William" userId="9b98557d-4638-497e-9b40-4f2c2b1c3415" providerId="ADAL" clId="{F5BE0921-B5D3-44AC-B7E7-8CD890F05B53}" dt="2024-03-28T17:11:54.932" v="523" actId="1076"/>
        <pc:sldMkLst>
          <pc:docMk/>
          <pc:sldMk cId="0" sldId="292"/>
        </pc:sldMkLst>
        <pc:spChg chg="mod">
          <ac:chgData name="Verbeeck William" userId="9b98557d-4638-497e-9b40-4f2c2b1c3415" providerId="ADAL" clId="{F5BE0921-B5D3-44AC-B7E7-8CD890F05B53}" dt="2024-03-28T17:11:31.772" v="519" actId="12788"/>
          <ac:spMkLst>
            <pc:docMk/>
            <pc:sldMk cId="0" sldId="292"/>
            <ac:spMk id="8" creationId="{3359F0E9-F1D8-8208-0CD5-CAEF5CAF82D3}"/>
          </ac:spMkLst>
        </pc:spChg>
        <pc:spChg chg="mod">
          <ac:chgData name="Verbeeck William" userId="9b98557d-4638-497e-9b40-4f2c2b1c3415" providerId="ADAL" clId="{F5BE0921-B5D3-44AC-B7E7-8CD890F05B53}" dt="2024-03-28T17:11:54.522" v="522" actId="1076"/>
          <ac:spMkLst>
            <pc:docMk/>
            <pc:sldMk cId="0" sldId="292"/>
            <ac:spMk id="9" creationId="{BD0A5A3A-DF0B-4E60-5794-FA1C3A439F1C}"/>
          </ac:spMkLst>
        </pc:spChg>
        <pc:spChg chg="mod">
          <ac:chgData name="Verbeeck William" userId="9b98557d-4638-497e-9b40-4f2c2b1c3415" providerId="ADAL" clId="{F5BE0921-B5D3-44AC-B7E7-8CD890F05B53}" dt="2024-03-28T17:11:31.772" v="519" actId="12788"/>
          <ac:spMkLst>
            <pc:docMk/>
            <pc:sldMk cId="0" sldId="292"/>
            <ac:spMk id="10" creationId="{BA2BE646-CF30-9171-4AB9-ABF29491A56F}"/>
          </ac:spMkLst>
        </pc:spChg>
        <pc:spChg chg="mod">
          <ac:chgData name="Verbeeck William" userId="9b98557d-4638-497e-9b40-4f2c2b1c3415" providerId="ADAL" clId="{F5BE0921-B5D3-44AC-B7E7-8CD890F05B53}" dt="2024-03-28T17:11:54.932" v="523" actId="1076"/>
          <ac:spMkLst>
            <pc:docMk/>
            <pc:sldMk cId="0" sldId="292"/>
            <ac:spMk id="11" creationId="{8F639611-DB6A-C79C-9CA5-D57C96BB8495}"/>
          </ac:spMkLst>
        </pc:spChg>
        <pc:spChg chg="mod">
          <ac:chgData name="Verbeeck William" userId="9b98557d-4638-497e-9b40-4f2c2b1c3415" providerId="ADAL" clId="{F5BE0921-B5D3-44AC-B7E7-8CD890F05B53}" dt="2024-03-28T16:34:45.317" v="220" actId="403"/>
          <ac:spMkLst>
            <pc:docMk/>
            <pc:sldMk cId="0" sldId="292"/>
            <ac:spMk id="782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7:11:54.522" v="522" actId="1076"/>
          <ac:picMkLst>
            <pc:docMk/>
            <pc:sldMk cId="0" sldId="292"/>
            <ac:picMk id="5" creationId="{3C616495-F7C3-A133-0941-56F9E855B886}"/>
          </ac:picMkLst>
        </pc:picChg>
        <pc:picChg chg="mod">
          <ac:chgData name="Verbeeck William" userId="9b98557d-4638-497e-9b40-4f2c2b1c3415" providerId="ADAL" clId="{F5BE0921-B5D3-44AC-B7E7-8CD890F05B53}" dt="2024-03-28T17:11:54.932" v="523" actId="1076"/>
          <ac:picMkLst>
            <pc:docMk/>
            <pc:sldMk cId="0" sldId="292"/>
            <ac:picMk id="7" creationId="{932F59BE-BE9C-86D7-BDD2-577A8889B730}"/>
          </ac:picMkLst>
        </pc:picChg>
      </pc:sldChg>
      <pc:sldChg chg="modSp del mod">
        <pc:chgData name="Verbeeck William" userId="9b98557d-4638-497e-9b40-4f2c2b1c3415" providerId="ADAL" clId="{F5BE0921-B5D3-44AC-B7E7-8CD890F05B53}" dt="2024-03-28T16:53:41.508" v="381" actId="47"/>
        <pc:sldMkLst>
          <pc:docMk/>
          <pc:sldMk cId="0" sldId="294"/>
        </pc:sldMkLst>
        <pc:spChg chg="mod">
          <ac:chgData name="Verbeeck William" userId="9b98557d-4638-497e-9b40-4f2c2b1c3415" providerId="ADAL" clId="{F5BE0921-B5D3-44AC-B7E7-8CD890F05B53}" dt="2024-03-28T16:34:13.047" v="218" actId="14100"/>
          <ac:spMkLst>
            <pc:docMk/>
            <pc:sldMk cId="0" sldId="294"/>
            <ac:spMk id="79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9:53.119" v="272" actId="1076"/>
          <ac:spMkLst>
            <pc:docMk/>
            <pc:sldMk cId="0" sldId="294"/>
            <ac:spMk id="797" creationId="{00000000-0000-0000-0000-000000000000}"/>
          </ac:spMkLst>
        </pc:spChg>
      </pc:sldChg>
      <pc:sldChg chg="ord">
        <pc:chgData name="Verbeeck William" userId="9b98557d-4638-497e-9b40-4f2c2b1c3415" providerId="ADAL" clId="{F5BE0921-B5D3-44AC-B7E7-8CD890F05B53}" dt="2024-03-28T14:37:49.882" v="38"/>
        <pc:sldMkLst>
          <pc:docMk/>
          <pc:sldMk cId="0" sldId="298"/>
        </pc:sldMkLst>
      </pc:sldChg>
      <pc:sldChg chg="modSp mod modNotesTx">
        <pc:chgData name="Verbeeck William" userId="9b98557d-4638-497e-9b40-4f2c2b1c3415" providerId="ADAL" clId="{F5BE0921-B5D3-44AC-B7E7-8CD890F05B53}" dt="2024-03-28T17:14:47.813" v="553" actId="1076"/>
        <pc:sldMkLst>
          <pc:docMk/>
          <pc:sldMk cId="0" sldId="299"/>
        </pc:sldMkLst>
        <pc:spChg chg="mod">
          <ac:chgData name="Verbeeck William" userId="9b98557d-4638-497e-9b40-4f2c2b1c3415" providerId="ADAL" clId="{F5BE0921-B5D3-44AC-B7E7-8CD890F05B53}" dt="2024-03-28T16:34:03.537" v="215" actId="403"/>
          <ac:spMkLst>
            <pc:docMk/>
            <pc:sldMk cId="0" sldId="299"/>
            <ac:spMk id="862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4:47.813" v="553" actId="1076"/>
          <ac:spMkLst>
            <pc:docMk/>
            <pc:sldMk cId="0" sldId="299"/>
            <ac:spMk id="863" creationId="{00000000-0000-0000-0000-000000000000}"/>
          </ac:spMkLst>
        </pc:spChg>
      </pc:sldChg>
      <pc:sldChg chg="add addCm delCm modCm">
        <pc:chgData name="Verbeeck William" userId="9b98557d-4638-497e-9b40-4f2c2b1c3415" providerId="ADAL" clId="{F5BE0921-B5D3-44AC-B7E7-8CD890F05B53}" dt="2024-03-28T15:26:30.848" v="163"/>
        <pc:sldMkLst>
          <pc:docMk/>
          <pc:sldMk cId="0" sldId="304"/>
        </pc:sldMkLst>
      </pc:sldChg>
      <pc:sldChg chg="modSp mod">
        <pc:chgData name="Verbeeck William" userId="9b98557d-4638-497e-9b40-4f2c2b1c3415" providerId="ADAL" clId="{F5BE0921-B5D3-44AC-B7E7-8CD890F05B53}" dt="2024-03-28T16:32:39.937" v="202" actId="255"/>
        <pc:sldMkLst>
          <pc:docMk/>
          <pc:sldMk cId="0" sldId="307"/>
        </pc:sldMkLst>
        <pc:spChg chg="mod">
          <ac:chgData name="Verbeeck William" userId="9b98557d-4638-497e-9b40-4f2c2b1c3415" providerId="ADAL" clId="{F5BE0921-B5D3-44AC-B7E7-8CD890F05B53}" dt="2024-03-28T16:32:39.937" v="202" actId="255"/>
          <ac:spMkLst>
            <pc:docMk/>
            <pc:sldMk cId="0" sldId="307"/>
            <ac:spMk id="789" creationId="{00000000-0000-0000-0000-000000000000}"/>
          </ac:spMkLst>
        </pc:spChg>
      </pc:sldChg>
      <pc:sldChg chg="del">
        <pc:chgData name="Verbeeck William" userId="9b98557d-4638-497e-9b40-4f2c2b1c3415" providerId="ADAL" clId="{F5BE0921-B5D3-44AC-B7E7-8CD890F05B53}" dt="2024-03-28T14:38:26.046" v="45" actId="47"/>
        <pc:sldMkLst>
          <pc:docMk/>
          <pc:sldMk cId="0" sldId="312"/>
        </pc:sldMkLst>
      </pc:sldChg>
      <pc:sldChg chg="modSp mod">
        <pc:chgData name="Verbeeck William" userId="9b98557d-4638-497e-9b40-4f2c2b1c3415" providerId="ADAL" clId="{F5BE0921-B5D3-44AC-B7E7-8CD890F05B53}" dt="2024-03-28T16:32:48.328" v="203" actId="403"/>
        <pc:sldMkLst>
          <pc:docMk/>
          <pc:sldMk cId="0" sldId="315"/>
        </pc:sldMkLst>
        <pc:spChg chg="mod">
          <ac:chgData name="Verbeeck William" userId="9b98557d-4638-497e-9b40-4f2c2b1c3415" providerId="ADAL" clId="{F5BE0921-B5D3-44AC-B7E7-8CD890F05B53}" dt="2024-03-28T16:32:48.328" v="203" actId="403"/>
          <ac:spMkLst>
            <pc:docMk/>
            <pc:sldMk cId="0" sldId="315"/>
            <ac:spMk id="1054" creationId="{00000000-0000-0000-0000-000000000000}"/>
          </ac:spMkLst>
        </pc:spChg>
      </pc:sldChg>
      <pc:sldChg chg="delCm">
        <pc:chgData name="Verbeeck William" userId="9b98557d-4638-497e-9b40-4f2c2b1c3415" providerId="ADAL" clId="{F5BE0921-B5D3-44AC-B7E7-8CD890F05B53}" dt="2024-03-28T16:32:59.753" v="205" actId="1592"/>
        <pc:sldMkLst>
          <pc:docMk/>
          <pc:sldMk cId="0" sldId="326"/>
        </pc:sldMkLst>
      </pc:sldChg>
      <pc:sldChg chg="modSp mod">
        <pc:chgData name="Verbeeck William" userId="9b98557d-4638-497e-9b40-4f2c2b1c3415" providerId="ADAL" clId="{F5BE0921-B5D3-44AC-B7E7-8CD890F05B53}" dt="2024-03-28T16:32:51.766" v="204" actId="403"/>
        <pc:sldMkLst>
          <pc:docMk/>
          <pc:sldMk cId="0" sldId="327"/>
        </pc:sldMkLst>
        <pc:spChg chg="mod">
          <ac:chgData name="Verbeeck William" userId="9b98557d-4638-497e-9b40-4f2c2b1c3415" providerId="ADAL" clId="{F5BE0921-B5D3-44AC-B7E7-8CD890F05B53}" dt="2024-03-28T16:32:51.766" v="204" actId="403"/>
          <ac:spMkLst>
            <pc:docMk/>
            <pc:sldMk cId="0" sldId="327"/>
            <ac:spMk id="3620" creationId="{00000000-0000-0000-0000-000000000000}"/>
          </ac:spMkLst>
        </pc:spChg>
      </pc:sldChg>
      <pc:sldChg chg="addSp delSp modSp mod">
        <pc:chgData name="Verbeeck William" userId="9b98557d-4638-497e-9b40-4f2c2b1c3415" providerId="ADAL" clId="{F5BE0921-B5D3-44AC-B7E7-8CD890F05B53}" dt="2024-03-28T17:02:21.468" v="458" actId="113"/>
        <pc:sldMkLst>
          <pc:docMk/>
          <pc:sldMk cId="0" sldId="332"/>
        </pc:sldMkLst>
        <pc:spChg chg="mod">
          <ac:chgData name="Verbeeck William" userId="9b98557d-4638-497e-9b40-4f2c2b1c3415" providerId="ADAL" clId="{F5BE0921-B5D3-44AC-B7E7-8CD890F05B53}" dt="2024-03-28T17:02:21.468" v="458" actId="113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02:10.818" v="457" actId="14100"/>
          <ac:spMkLst>
            <pc:docMk/>
            <pc:sldMk cId="0" sldId="332"/>
            <ac:spMk id="177" creationId="{00000000-0000-0000-0000-000000000000}"/>
          </ac:spMkLst>
        </pc:spChg>
        <pc:spChg chg="add del mod">
          <ac:chgData name="Verbeeck William" userId="9b98557d-4638-497e-9b40-4f2c2b1c3415" providerId="ADAL" clId="{F5BE0921-B5D3-44AC-B7E7-8CD890F05B53}" dt="2024-03-28T17:01:51.061" v="450" actId="478"/>
          <ac:spMkLst>
            <pc:docMk/>
            <pc:sldMk cId="0" sldId="332"/>
            <ac:spMk id="178" creationId="{00000000-0000-0000-0000-000000000000}"/>
          </ac:spMkLst>
        </pc:spChg>
        <pc:spChg chg="del mod">
          <ac:chgData name="Verbeeck William" userId="9b98557d-4638-497e-9b40-4f2c2b1c3415" providerId="ADAL" clId="{F5BE0921-B5D3-44AC-B7E7-8CD890F05B53}" dt="2024-03-28T17:02:00.920" v="453" actId="478"/>
          <ac:spMkLst>
            <pc:docMk/>
            <pc:sldMk cId="0" sldId="332"/>
            <ac:spMk id="180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7:03:36.140" v="461" actId="207"/>
        <pc:sldMkLst>
          <pc:docMk/>
          <pc:sldMk cId="871302632" sldId="355"/>
        </pc:sldMkLst>
        <pc:spChg chg="mod ord">
          <ac:chgData name="Verbeeck William" userId="9b98557d-4638-497e-9b40-4f2c2b1c3415" providerId="ADAL" clId="{F5BE0921-B5D3-44AC-B7E7-8CD890F05B53}" dt="2024-03-28T16:37:28.294" v="249" actId="20577"/>
          <ac:spMkLst>
            <pc:docMk/>
            <pc:sldMk cId="871302632" sldId="355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03:36.140" v="461" actId="207"/>
          <ac:spMkLst>
            <pc:docMk/>
            <pc:sldMk cId="871302632" sldId="355"/>
            <ac:spMk id="939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6:37:31.988" v="250" actId="1076"/>
          <ac:picMkLst>
            <pc:docMk/>
            <pc:sldMk cId="871302632" sldId="355"/>
            <ac:picMk id="1030" creationId="{06CE8BE5-37C0-B5EB-E8AB-77C55A741780}"/>
          </ac:picMkLst>
        </pc:picChg>
      </pc:sldChg>
      <pc:sldChg chg="modSp mod">
        <pc:chgData name="Verbeeck William" userId="9b98557d-4638-497e-9b40-4f2c2b1c3415" providerId="ADAL" clId="{F5BE0921-B5D3-44AC-B7E7-8CD890F05B53}" dt="2024-03-28T16:37:47.710" v="255" actId="1076"/>
        <pc:sldMkLst>
          <pc:docMk/>
          <pc:sldMk cId="2259732236" sldId="363"/>
        </pc:sldMkLst>
        <pc:spChg chg="mod">
          <ac:chgData name="Verbeeck William" userId="9b98557d-4638-497e-9b40-4f2c2b1c3415" providerId="ADAL" clId="{F5BE0921-B5D3-44AC-B7E7-8CD890F05B53}" dt="2024-03-28T16:36:08.511" v="234" actId="108"/>
          <ac:spMkLst>
            <pc:docMk/>
            <pc:sldMk cId="2259732236" sldId="363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7:47.710" v="255" actId="1076"/>
          <ac:spMkLst>
            <pc:docMk/>
            <pc:sldMk cId="2259732236" sldId="363"/>
            <ac:spMk id="93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6:38:08" v="259" actId="1076"/>
        <pc:sldMkLst>
          <pc:docMk/>
          <pc:sldMk cId="11175120" sldId="367"/>
        </pc:sldMkLst>
        <pc:spChg chg="mod">
          <ac:chgData name="Verbeeck William" userId="9b98557d-4638-497e-9b40-4f2c2b1c3415" providerId="ADAL" clId="{F5BE0921-B5D3-44AC-B7E7-8CD890F05B53}" dt="2024-03-28T16:38:08" v="259" actId="1076"/>
          <ac:spMkLst>
            <pc:docMk/>
            <pc:sldMk cId="11175120" sldId="367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7:57.988" v="257" actId="1076"/>
          <ac:spMkLst>
            <pc:docMk/>
            <pc:sldMk cId="11175120" sldId="367"/>
            <ac:spMk id="93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7:22:58.646" v="589" actId="1076"/>
        <pc:sldMkLst>
          <pc:docMk/>
          <pc:sldMk cId="1521185938" sldId="368"/>
        </pc:sldMkLst>
        <pc:spChg chg="mod">
          <ac:chgData name="Verbeeck William" userId="9b98557d-4638-497e-9b40-4f2c2b1c3415" providerId="ADAL" clId="{F5BE0921-B5D3-44AC-B7E7-8CD890F05B53}" dt="2024-03-28T16:35:49.719" v="230" actId="108"/>
          <ac:spMkLst>
            <pc:docMk/>
            <pc:sldMk cId="1521185938" sldId="368"/>
            <ac:spMk id="4" creationId="{AE7D2DC7-DEA5-EE7C-C14B-BADADA0A5167}"/>
          </ac:spMkLst>
        </pc:spChg>
        <pc:spChg chg="mod">
          <ac:chgData name="Verbeeck William" userId="9b98557d-4638-497e-9b40-4f2c2b1c3415" providerId="ADAL" clId="{F5BE0921-B5D3-44AC-B7E7-8CD890F05B53}" dt="2024-03-28T17:22:58.646" v="589" actId="1076"/>
          <ac:spMkLst>
            <pc:docMk/>
            <pc:sldMk cId="1521185938" sldId="368"/>
            <ac:spMk id="11" creationId="{0DC61649-BBD5-49B9-7CB8-75BF01527DE1}"/>
          </ac:spMkLst>
        </pc:spChg>
        <pc:picChg chg="mod">
          <ac:chgData name="Verbeeck William" userId="9b98557d-4638-497e-9b40-4f2c2b1c3415" providerId="ADAL" clId="{F5BE0921-B5D3-44AC-B7E7-8CD890F05B53}" dt="2024-03-28T17:22:32.946" v="586" actId="1076"/>
          <ac:picMkLst>
            <pc:docMk/>
            <pc:sldMk cId="1521185938" sldId="368"/>
            <ac:picMk id="10" creationId="{F0408412-7249-3105-B4F8-17274C1E1685}"/>
          </ac:picMkLst>
        </pc:picChg>
      </pc:sldChg>
      <pc:sldChg chg="add del">
        <pc:chgData name="Verbeeck William" userId="9b98557d-4638-497e-9b40-4f2c2b1c3415" providerId="ADAL" clId="{F5BE0921-B5D3-44AC-B7E7-8CD890F05B53}" dt="2024-03-28T14:38:11.211" v="42" actId="47"/>
        <pc:sldMkLst>
          <pc:docMk/>
          <pc:sldMk cId="2107850862" sldId="369"/>
        </pc:sldMkLst>
      </pc:sldChg>
      <pc:sldChg chg="addSp delSp modSp add mod addCm delCm modCm">
        <pc:chgData name="Verbeeck William" userId="9b98557d-4638-497e-9b40-4f2c2b1c3415" providerId="ADAL" clId="{F5BE0921-B5D3-44AC-B7E7-8CD890F05B53}" dt="2024-03-28T16:33:18.297" v="207" actId="403"/>
        <pc:sldMkLst>
          <pc:docMk/>
          <pc:sldMk cId="4113044408" sldId="373"/>
        </pc:sldMkLst>
        <pc:spChg chg="mod">
          <ac:chgData name="Verbeeck William" userId="9b98557d-4638-497e-9b40-4f2c2b1c3415" providerId="ADAL" clId="{F5BE0921-B5D3-44AC-B7E7-8CD890F05B53}" dt="2024-03-28T15:56:20.777" v="190" actId="207"/>
          <ac:spMkLst>
            <pc:docMk/>
            <pc:sldMk cId="4113044408" sldId="373"/>
            <ac:spMk id="3" creationId="{919B57FC-302E-0B32-AB71-216512E7BF95}"/>
          </ac:spMkLst>
        </pc:spChg>
        <pc:spChg chg="mod ord">
          <ac:chgData name="Verbeeck William" userId="9b98557d-4638-497e-9b40-4f2c2b1c3415" providerId="ADAL" clId="{F5BE0921-B5D3-44AC-B7E7-8CD890F05B53}" dt="2024-03-28T15:56:16.632" v="189" actId="167"/>
          <ac:spMkLst>
            <pc:docMk/>
            <pc:sldMk cId="4113044408" sldId="373"/>
            <ac:spMk id="5" creationId="{10FD4DDF-CCE0-A288-EC9F-7B4529E5BE61}"/>
          </ac:spMkLst>
        </pc:spChg>
        <pc:spChg chg="add del">
          <ac:chgData name="Verbeeck William" userId="9b98557d-4638-497e-9b40-4f2c2b1c3415" providerId="ADAL" clId="{F5BE0921-B5D3-44AC-B7E7-8CD890F05B53}" dt="2024-03-28T14:48:57.910" v="117" actId="478"/>
          <ac:spMkLst>
            <pc:docMk/>
            <pc:sldMk cId="4113044408" sldId="373"/>
            <ac:spMk id="850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48:59.579" v="118" actId="478"/>
          <ac:spMkLst>
            <pc:docMk/>
            <pc:sldMk cId="4113044408" sldId="373"/>
            <ac:spMk id="851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3:18.297" v="207" actId="403"/>
          <ac:spMkLst>
            <pc:docMk/>
            <pc:sldMk cId="4113044408" sldId="373"/>
            <ac:spMk id="852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5:56:03.398" v="186" actId="207"/>
          <ac:spMkLst>
            <pc:docMk/>
            <pc:sldMk cId="4113044408" sldId="373"/>
            <ac:spMk id="853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46:25.771" v="95" actId="478"/>
          <ac:spMkLst>
            <pc:docMk/>
            <pc:sldMk cId="4113044408" sldId="373"/>
            <ac:spMk id="854" creationId="{00000000-0000-0000-0000-000000000000}"/>
          </ac:spMkLst>
        </pc:spChg>
        <pc:picChg chg="del">
          <ac:chgData name="Verbeeck William" userId="9b98557d-4638-497e-9b40-4f2c2b1c3415" providerId="ADAL" clId="{F5BE0921-B5D3-44AC-B7E7-8CD890F05B53}" dt="2024-03-28T14:46:34.687" v="98" actId="478"/>
          <ac:picMkLst>
            <pc:docMk/>
            <pc:sldMk cId="4113044408" sldId="373"/>
            <ac:picMk id="4" creationId="{DE70E72D-8078-5114-9DCF-00F43668E454}"/>
          </ac:picMkLst>
        </pc:picChg>
        <pc:picChg chg="add mod">
          <ac:chgData name="Verbeeck William" userId="9b98557d-4638-497e-9b40-4f2c2b1c3415" providerId="ADAL" clId="{F5BE0921-B5D3-44AC-B7E7-8CD890F05B53}" dt="2024-03-28T15:56:11.918" v="188" actId="207"/>
          <ac:picMkLst>
            <pc:docMk/>
            <pc:sldMk cId="4113044408" sldId="373"/>
            <ac:picMk id="6" creationId="{BDD7077F-BBF7-29D7-E461-4942A2D30646}"/>
          </ac:picMkLst>
        </pc:picChg>
        <pc:picChg chg="add del mod">
          <ac:chgData name="Verbeeck William" userId="9b98557d-4638-497e-9b40-4f2c2b1c3415" providerId="ADAL" clId="{F5BE0921-B5D3-44AC-B7E7-8CD890F05B53}" dt="2024-03-28T14:51:48.078" v="123" actId="478"/>
          <ac:picMkLst>
            <pc:docMk/>
            <pc:sldMk cId="4113044408" sldId="373"/>
            <ac:picMk id="8" creationId="{B0C3505C-D70E-D95D-34AF-C5E87510437A}"/>
          </ac:picMkLst>
        </pc:picChg>
        <pc:picChg chg="add mod">
          <ac:chgData name="Verbeeck William" userId="9b98557d-4638-497e-9b40-4f2c2b1c3415" providerId="ADAL" clId="{F5BE0921-B5D3-44AC-B7E7-8CD890F05B53}" dt="2024-03-28T15:56:07.387" v="187" actId="207"/>
          <ac:picMkLst>
            <pc:docMk/>
            <pc:sldMk cId="4113044408" sldId="373"/>
            <ac:picMk id="10" creationId="{E5BCCE69-56BA-40D8-1E97-3EC61ED6F185}"/>
          </ac:picMkLst>
        </pc:picChg>
        <pc:picChg chg="del">
          <ac:chgData name="Verbeeck William" userId="9b98557d-4638-497e-9b40-4f2c2b1c3415" providerId="ADAL" clId="{F5BE0921-B5D3-44AC-B7E7-8CD890F05B53}" dt="2024-03-28T14:48:10.416" v="107" actId="478"/>
          <ac:picMkLst>
            <pc:docMk/>
            <pc:sldMk cId="4113044408" sldId="373"/>
            <ac:picMk id="855" creationId="{00000000-0000-0000-0000-000000000000}"/>
          </ac:picMkLst>
        </pc:picChg>
        <pc:picChg chg="del">
          <ac:chgData name="Verbeeck William" userId="9b98557d-4638-497e-9b40-4f2c2b1c3415" providerId="ADAL" clId="{F5BE0921-B5D3-44AC-B7E7-8CD890F05B53}" dt="2024-03-28T14:46:21.403" v="94" actId="478"/>
          <ac:picMkLst>
            <pc:docMk/>
            <pc:sldMk cId="4113044408" sldId="373"/>
            <ac:picMk id="856" creationId="{00000000-0000-0000-0000-000000000000}"/>
          </ac:picMkLst>
        </pc:picChg>
      </pc:sldChg>
      <pc:sldChg chg="del">
        <pc:chgData name="Verbeeck William" userId="9b98557d-4638-497e-9b40-4f2c2b1c3415" providerId="ADAL" clId="{F5BE0921-B5D3-44AC-B7E7-8CD890F05B53}" dt="2024-03-28T14:38:17.280" v="43" actId="47"/>
        <pc:sldMkLst>
          <pc:docMk/>
          <pc:sldMk cId="1975522630" sldId="376"/>
        </pc:sldMkLst>
      </pc:sldChg>
      <pc:sldChg chg="add del">
        <pc:chgData name="Verbeeck William" userId="9b98557d-4638-497e-9b40-4f2c2b1c3415" providerId="ADAL" clId="{F5BE0921-B5D3-44AC-B7E7-8CD890F05B53}" dt="2024-03-28T16:50:23.031" v="327" actId="47"/>
        <pc:sldMkLst>
          <pc:docMk/>
          <pc:sldMk cId="1086984133" sldId="386"/>
        </pc:sldMkLst>
      </pc:sldChg>
      <pc:sldChg chg="modSp mod">
        <pc:chgData name="Verbeeck William" userId="9b98557d-4638-497e-9b40-4f2c2b1c3415" providerId="ADAL" clId="{F5BE0921-B5D3-44AC-B7E7-8CD890F05B53}" dt="2024-03-28T14:52:12.103" v="145" actId="20577"/>
        <pc:sldMkLst>
          <pc:docMk/>
          <pc:sldMk cId="2668448455" sldId="398"/>
        </pc:sldMkLst>
        <pc:spChg chg="mod">
          <ac:chgData name="Verbeeck William" userId="9b98557d-4638-497e-9b40-4f2c2b1c3415" providerId="ADAL" clId="{F5BE0921-B5D3-44AC-B7E7-8CD890F05B53}" dt="2024-03-28T14:52:12.103" v="145" actId="20577"/>
          <ac:spMkLst>
            <pc:docMk/>
            <pc:sldMk cId="2668448455" sldId="398"/>
            <ac:spMk id="856" creationId="{00000000-0000-0000-0000-000000000000}"/>
          </ac:spMkLst>
        </pc:spChg>
      </pc:sldChg>
      <pc:sldChg chg="del">
        <pc:chgData name="Verbeeck William" userId="9b98557d-4638-497e-9b40-4f2c2b1c3415" providerId="ADAL" clId="{F5BE0921-B5D3-44AC-B7E7-8CD890F05B53}" dt="2024-03-28T14:38:10.076" v="41" actId="47"/>
        <pc:sldMkLst>
          <pc:docMk/>
          <pc:sldMk cId="944668036" sldId="438"/>
        </pc:sldMkLst>
      </pc:sldChg>
      <pc:sldChg chg="modSp mod addCm delCm modCm">
        <pc:chgData name="Verbeeck William" userId="9b98557d-4638-497e-9b40-4f2c2b1c3415" providerId="ADAL" clId="{F5BE0921-B5D3-44AC-B7E7-8CD890F05B53}" dt="2024-03-28T16:33:28.484" v="209" actId="403"/>
        <pc:sldMkLst>
          <pc:docMk/>
          <pc:sldMk cId="1062503367" sldId="439"/>
        </pc:sldMkLst>
        <pc:spChg chg="mod">
          <ac:chgData name="Verbeeck William" userId="9b98557d-4638-497e-9b40-4f2c2b1c3415" providerId="ADAL" clId="{F5BE0921-B5D3-44AC-B7E7-8CD890F05B53}" dt="2024-03-28T16:33:28.484" v="209" actId="403"/>
          <ac:spMkLst>
            <pc:docMk/>
            <pc:sldMk cId="1062503367" sldId="439"/>
            <ac:spMk id="86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6:36:20.957" v="237" actId="108"/>
        <pc:sldMkLst>
          <pc:docMk/>
          <pc:sldMk cId="0" sldId="441"/>
        </pc:sldMkLst>
        <pc:spChg chg="mod">
          <ac:chgData name="Verbeeck William" userId="9b98557d-4638-497e-9b40-4f2c2b1c3415" providerId="ADAL" clId="{F5BE0921-B5D3-44AC-B7E7-8CD890F05B53}" dt="2024-03-28T16:36:20.957" v="237" actId="108"/>
          <ac:spMkLst>
            <pc:docMk/>
            <pc:sldMk cId="0" sldId="441"/>
            <ac:spMk id="250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6:37:16.045" v="246" actId="1076"/>
        <pc:sldMkLst>
          <pc:docMk/>
          <pc:sldMk cId="3424598638" sldId="442"/>
        </pc:sldMkLst>
        <pc:spChg chg="mod">
          <ac:chgData name="Verbeeck William" userId="9b98557d-4638-497e-9b40-4f2c2b1c3415" providerId="ADAL" clId="{F5BE0921-B5D3-44AC-B7E7-8CD890F05B53}" dt="2024-03-28T16:36:16.747" v="236" actId="108"/>
          <ac:spMkLst>
            <pc:docMk/>
            <pc:sldMk cId="3424598638" sldId="442"/>
            <ac:spMk id="93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37:16.045" v="246" actId="1076"/>
          <ac:spMkLst>
            <pc:docMk/>
            <pc:sldMk cId="3424598638" sldId="442"/>
            <ac:spMk id="939" creationId="{00000000-0000-0000-0000-000000000000}"/>
          </ac:spMkLst>
        </pc:spChg>
      </pc:sldChg>
      <pc:sldChg chg="modSp mod">
        <pc:chgData name="Verbeeck William" userId="9b98557d-4638-497e-9b40-4f2c2b1c3415" providerId="ADAL" clId="{F5BE0921-B5D3-44AC-B7E7-8CD890F05B53}" dt="2024-03-28T17:21:59.728" v="584" actId="1076"/>
        <pc:sldMkLst>
          <pc:docMk/>
          <pc:sldMk cId="3912160288" sldId="443"/>
        </pc:sldMkLst>
        <pc:spChg chg="mod">
          <ac:chgData name="Verbeeck William" userId="9b98557d-4638-497e-9b40-4f2c2b1c3415" providerId="ADAL" clId="{F5BE0921-B5D3-44AC-B7E7-8CD890F05B53}" dt="2024-03-28T16:35:58.545" v="232" actId="108"/>
          <ac:spMkLst>
            <pc:docMk/>
            <pc:sldMk cId="3912160288" sldId="443"/>
            <ac:spMk id="4" creationId="{434A3441-BC18-6B3E-DB8B-5FBBE108D93E}"/>
          </ac:spMkLst>
        </pc:spChg>
        <pc:spChg chg="mod ord">
          <ac:chgData name="Verbeeck William" userId="9b98557d-4638-497e-9b40-4f2c2b1c3415" providerId="ADAL" clId="{F5BE0921-B5D3-44AC-B7E7-8CD890F05B53}" dt="2024-03-28T17:21:51.796" v="583" actId="17032"/>
          <ac:spMkLst>
            <pc:docMk/>
            <pc:sldMk cId="3912160288" sldId="443"/>
            <ac:spMk id="7" creationId="{6EC9ECD6-5D3D-2849-288E-914234723D53}"/>
          </ac:spMkLst>
        </pc:spChg>
        <pc:spChg chg="mod">
          <ac:chgData name="Verbeeck William" userId="9b98557d-4638-497e-9b40-4f2c2b1c3415" providerId="ADAL" clId="{F5BE0921-B5D3-44AC-B7E7-8CD890F05B53}" dt="2024-03-28T17:21:03.489" v="579" actId="207"/>
          <ac:spMkLst>
            <pc:docMk/>
            <pc:sldMk cId="3912160288" sldId="443"/>
            <ac:spMk id="8" creationId="{A3A9830F-C317-710E-E074-7922D4B03161}"/>
          </ac:spMkLst>
        </pc:spChg>
        <pc:picChg chg="mod">
          <ac:chgData name="Verbeeck William" userId="9b98557d-4638-497e-9b40-4f2c2b1c3415" providerId="ADAL" clId="{F5BE0921-B5D3-44AC-B7E7-8CD890F05B53}" dt="2024-03-28T17:21:59.728" v="584" actId="1076"/>
          <ac:picMkLst>
            <pc:docMk/>
            <pc:sldMk cId="3912160288" sldId="443"/>
            <ac:picMk id="6" creationId="{C95A8EF3-A1D9-DA51-1E46-5A8217113515}"/>
          </ac:picMkLst>
        </pc:picChg>
      </pc:sldChg>
      <pc:sldChg chg="modSp del mod">
        <pc:chgData name="Verbeeck William" userId="9b98557d-4638-497e-9b40-4f2c2b1c3415" providerId="ADAL" clId="{F5BE0921-B5D3-44AC-B7E7-8CD890F05B53}" dt="2024-03-28T16:53:39.431" v="380" actId="47"/>
        <pc:sldMkLst>
          <pc:docMk/>
          <pc:sldMk cId="394315454" sldId="444"/>
        </pc:sldMkLst>
        <pc:spChg chg="mod">
          <ac:chgData name="Verbeeck William" userId="9b98557d-4638-497e-9b40-4f2c2b1c3415" providerId="ADAL" clId="{F5BE0921-B5D3-44AC-B7E7-8CD890F05B53}" dt="2024-03-28T16:34:42.981" v="219" actId="403"/>
          <ac:spMkLst>
            <pc:docMk/>
            <pc:sldMk cId="394315454" sldId="444"/>
            <ac:spMk id="782" creationId="{00000000-0000-0000-0000-000000000000}"/>
          </ac:spMkLst>
        </pc:spChg>
        <pc:graphicFrameChg chg="mod modGraphic">
          <ac:chgData name="Verbeeck William" userId="9b98557d-4638-497e-9b40-4f2c2b1c3415" providerId="ADAL" clId="{F5BE0921-B5D3-44AC-B7E7-8CD890F05B53}" dt="2024-03-28T16:39:24.458" v="270" actId="1076"/>
          <ac:graphicFrameMkLst>
            <pc:docMk/>
            <pc:sldMk cId="394315454" sldId="444"/>
            <ac:graphicFrameMk id="2" creationId="{7F6CA941-6A2E-1326-1A0D-F16D4F42070D}"/>
          </ac:graphicFrameMkLst>
        </pc:graphicFrameChg>
      </pc:sldChg>
      <pc:sldChg chg="modSp mod">
        <pc:chgData name="Verbeeck William" userId="9b98557d-4638-497e-9b40-4f2c2b1c3415" providerId="ADAL" clId="{F5BE0921-B5D3-44AC-B7E7-8CD890F05B53}" dt="2024-03-28T14:54:07.865" v="160" actId="20577"/>
        <pc:sldMkLst>
          <pc:docMk/>
          <pc:sldMk cId="2060940386" sldId="447"/>
        </pc:sldMkLst>
        <pc:spChg chg="mod">
          <ac:chgData name="Verbeeck William" userId="9b98557d-4638-497e-9b40-4f2c2b1c3415" providerId="ADAL" clId="{F5BE0921-B5D3-44AC-B7E7-8CD890F05B53}" dt="2024-03-28T14:54:07.865" v="160" actId="20577"/>
          <ac:spMkLst>
            <pc:docMk/>
            <pc:sldMk cId="2060940386" sldId="447"/>
            <ac:spMk id="856" creationId="{00000000-0000-0000-0000-000000000000}"/>
          </ac:spMkLst>
        </pc:spChg>
      </pc:sldChg>
      <pc:sldChg chg="del">
        <pc:chgData name="Verbeeck William" userId="9b98557d-4638-497e-9b40-4f2c2b1c3415" providerId="ADAL" clId="{F5BE0921-B5D3-44AC-B7E7-8CD890F05B53}" dt="2024-03-28T17:33:56.550" v="758" actId="47"/>
        <pc:sldMkLst>
          <pc:docMk/>
          <pc:sldMk cId="2931584498" sldId="449"/>
        </pc:sldMkLst>
      </pc:sldChg>
      <pc:sldChg chg="modSp mod">
        <pc:chgData name="Verbeeck William" userId="9b98557d-4638-497e-9b40-4f2c2b1c3415" providerId="ADAL" clId="{F5BE0921-B5D3-44AC-B7E7-8CD890F05B53}" dt="2024-03-28T17:33:45.460" v="756" actId="404"/>
        <pc:sldMkLst>
          <pc:docMk/>
          <pc:sldMk cId="2577232136" sldId="450"/>
        </pc:sldMkLst>
        <pc:spChg chg="mod">
          <ac:chgData name="Verbeeck William" userId="9b98557d-4638-497e-9b40-4f2c2b1c3415" providerId="ADAL" clId="{F5BE0921-B5D3-44AC-B7E7-8CD890F05B53}" dt="2024-03-28T17:33:35.110" v="752" actId="113"/>
          <ac:spMkLst>
            <pc:docMk/>
            <pc:sldMk cId="2577232136" sldId="450"/>
            <ac:spMk id="2" creationId="{3186C7C8-CAF6-12B3-D7FE-216C9E4B6BDC}"/>
          </ac:spMkLst>
        </pc:spChg>
        <pc:spChg chg="mod">
          <ac:chgData name="Verbeeck William" userId="9b98557d-4638-497e-9b40-4f2c2b1c3415" providerId="ADAL" clId="{F5BE0921-B5D3-44AC-B7E7-8CD890F05B53}" dt="2024-03-28T17:33:45.460" v="756" actId="404"/>
          <ac:spMkLst>
            <pc:docMk/>
            <pc:sldMk cId="2577232136" sldId="450"/>
            <ac:spMk id="3" creationId="{5EFA7954-C7CA-41C7-630D-BCE5AF374DE6}"/>
          </ac:spMkLst>
        </pc:spChg>
      </pc:sldChg>
      <pc:sldChg chg="modSp mod addCm modCm">
        <pc:chgData name="Verbeeck William" userId="9b98557d-4638-497e-9b40-4f2c2b1c3415" providerId="ADAL" clId="{F5BE0921-B5D3-44AC-B7E7-8CD890F05B53}" dt="2024-03-28T16:42:44.989" v="278" actId="255"/>
        <pc:sldMkLst>
          <pc:docMk/>
          <pc:sldMk cId="246835153" sldId="451"/>
        </pc:sldMkLst>
        <pc:spChg chg="mod">
          <ac:chgData name="Verbeeck William" userId="9b98557d-4638-497e-9b40-4f2c2b1c3415" providerId="ADAL" clId="{F5BE0921-B5D3-44AC-B7E7-8CD890F05B53}" dt="2024-03-28T16:33:05.862" v="206" actId="403"/>
          <ac:spMkLst>
            <pc:docMk/>
            <pc:sldMk cId="246835153" sldId="451"/>
            <ac:spMk id="2" creationId="{1D1936F0-3BC9-426A-2FB1-31C95486001B}"/>
          </ac:spMkLst>
        </pc:spChg>
        <pc:spChg chg="mod">
          <ac:chgData name="Verbeeck William" userId="9b98557d-4638-497e-9b40-4f2c2b1c3415" providerId="ADAL" clId="{F5BE0921-B5D3-44AC-B7E7-8CD890F05B53}" dt="2024-03-28T16:42:44.989" v="278" actId="255"/>
          <ac:spMkLst>
            <pc:docMk/>
            <pc:sldMk cId="246835153" sldId="451"/>
            <ac:spMk id="3" creationId="{CC1EF2A4-0D51-6098-82F8-F4D11E76C308}"/>
          </ac:spMkLst>
        </pc:spChg>
      </pc:sldChg>
      <pc:sldChg chg="addSp modSp mod">
        <pc:chgData name="Verbeeck William" userId="9b98557d-4638-497e-9b40-4f2c2b1c3415" providerId="ADAL" clId="{F5BE0921-B5D3-44AC-B7E7-8CD890F05B53}" dt="2024-03-28T17:16:56.546" v="569" actId="1076"/>
        <pc:sldMkLst>
          <pc:docMk/>
          <pc:sldMk cId="4283180342" sldId="452"/>
        </pc:sldMkLst>
        <pc:spChg chg="add mod">
          <ac:chgData name="Verbeeck William" userId="9b98557d-4638-497e-9b40-4f2c2b1c3415" providerId="ADAL" clId="{F5BE0921-B5D3-44AC-B7E7-8CD890F05B53}" dt="2024-03-28T17:15:32.334" v="555" actId="571"/>
          <ac:spMkLst>
            <pc:docMk/>
            <pc:sldMk cId="4283180342" sldId="452"/>
            <ac:spMk id="2" creationId="{A240F656-E390-A7AC-755D-07FB1C015799}"/>
          </ac:spMkLst>
        </pc:spChg>
        <pc:spChg chg="add mod">
          <ac:chgData name="Verbeeck William" userId="9b98557d-4638-497e-9b40-4f2c2b1c3415" providerId="ADAL" clId="{F5BE0921-B5D3-44AC-B7E7-8CD890F05B53}" dt="2024-03-28T17:15:32.334" v="555" actId="571"/>
          <ac:spMkLst>
            <pc:docMk/>
            <pc:sldMk cId="4283180342" sldId="452"/>
            <ac:spMk id="3" creationId="{18341EB8-B317-EA98-1106-A20267CD51C3}"/>
          </ac:spMkLst>
        </pc:spChg>
        <pc:spChg chg="add mod">
          <ac:chgData name="Verbeeck William" userId="9b98557d-4638-497e-9b40-4f2c2b1c3415" providerId="ADAL" clId="{F5BE0921-B5D3-44AC-B7E7-8CD890F05B53}" dt="2024-03-28T17:15:32.334" v="555" actId="571"/>
          <ac:spMkLst>
            <pc:docMk/>
            <pc:sldMk cId="4283180342" sldId="452"/>
            <ac:spMk id="4" creationId="{50606039-9682-217D-900C-D03E388A4DFD}"/>
          </ac:spMkLst>
        </pc:spChg>
        <pc:spChg chg="mod">
          <ac:chgData name="Verbeeck William" userId="9b98557d-4638-497e-9b40-4f2c2b1c3415" providerId="ADAL" clId="{F5BE0921-B5D3-44AC-B7E7-8CD890F05B53}" dt="2024-03-28T17:16:56.546" v="569" actId="1076"/>
          <ac:spMkLst>
            <pc:docMk/>
            <pc:sldMk cId="4283180342" sldId="452"/>
            <ac:spMk id="231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6:42.744" v="568" actId="1076"/>
          <ac:spMkLst>
            <pc:docMk/>
            <pc:sldMk cId="4283180342" sldId="452"/>
            <ac:spMk id="232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6:56.546" v="569" actId="1076"/>
          <ac:spMkLst>
            <pc:docMk/>
            <pc:sldMk cId="4283180342" sldId="452"/>
            <ac:spMk id="233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16:56.546" v="569" actId="1076"/>
          <ac:spMkLst>
            <pc:docMk/>
            <pc:sldMk cId="4283180342" sldId="452"/>
            <ac:spMk id="234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7:16:56.546" v="569" actId="1076"/>
          <ac:picMkLst>
            <pc:docMk/>
            <pc:sldMk cId="4283180342" sldId="452"/>
            <ac:picMk id="235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7:16:56.546" v="569" actId="1076"/>
          <ac:picMkLst>
            <pc:docMk/>
            <pc:sldMk cId="4283180342" sldId="452"/>
            <ac:picMk id="236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7:16:56.546" v="569" actId="1076"/>
          <ac:picMkLst>
            <pc:docMk/>
            <pc:sldMk cId="4283180342" sldId="452"/>
            <ac:picMk id="237" creationId="{00000000-0000-0000-0000-000000000000}"/>
          </ac:picMkLst>
        </pc:picChg>
      </pc:sldChg>
      <pc:sldChg chg="modSp add mod">
        <pc:chgData name="Verbeeck William" userId="9b98557d-4638-497e-9b40-4f2c2b1c3415" providerId="ADAL" clId="{F5BE0921-B5D3-44AC-B7E7-8CD890F05B53}" dt="2024-03-28T15:46:58.501" v="165" actId="20577"/>
        <pc:sldMkLst>
          <pc:docMk/>
          <pc:sldMk cId="3163325457" sldId="453"/>
        </pc:sldMkLst>
        <pc:spChg chg="mod">
          <ac:chgData name="Verbeeck William" userId="9b98557d-4638-497e-9b40-4f2c2b1c3415" providerId="ADAL" clId="{F5BE0921-B5D3-44AC-B7E7-8CD890F05B53}" dt="2024-03-28T15:46:58.501" v="165" actId="20577"/>
          <ac:spMkLst>
            <pc:docMk/>
            <pc:sldMk cId="3163325457" sldId="453"/>
            <ac:spMk id="856" creationId="{00000000-0000-0000-0000-000000000000}"/>
          </ac:spMkLst>
        </pc:spChg>
      </pc:sldChg>
      <pc:sldChg chg="add del">
        <pc:chgData name="Verbeeck William" userId="9b98557d-4638-497e-9b40-4f2c2b1c3415" providerId="ADAL" clId="{F5BE0921-B5D3-44AC-B7E7-8CD890F05B53}" dt="2024-03-28T17:33:59.810" v="759" actId="47"/>
        <pc:sldMkLst>
          <pc:docMk/>
          <pc:sldMk cId="521114684" sldId="454"/>
        </pc:sldMkLst>
      </pc:sldChg>
      <pc:sldChg chg="delSp modSp add mod addCm delCm modCm">
        <pc:chgData name="Verbeeck William" userId="9b98557d-4638-497e-9b40-4f2c2b1c3415" providerId="ADAL" clId="{F5BE0921-B5D3-44AC-B7E7-8CD890F05B53}" dt="2024-03-28T16:41:07.841" v="276"/>
        <pc:sldMkLst>
          <pc:docMk/>
          <pc:sldMk cId="3419022816" sldId="455"/>
        </pc:sldMkLst>
        <pc:spChg chg="del">
          <ac:chgData name="Verbeeck William" userId="9b98557d-4638-497e-9b40-4f2c2b1c3415" providerId="ADAL" clId="{F5BE0921-B5D3-44AC-B7E7-8CD890F05B53}" dt="2024-03-28T14:34:49.531" v="7" actId="478"/>
          <ac:spMkLst>
            <pc:docMk/>
            <pc:sldMk cId="3419022816" sldId="455"/>
            <ac:spMk id="4" creationId="{12A083E3-5C71-8B73-4990-4FD248752C86}"/>
          </ac:spMkLst>
        </pc:spChg>
        <pc:spChg chg="del">
          <ac:chgData name="Verbeeck William" userId="9b98557d-4638-497e-9b40-4f2c2b1c3415" providerId="ADAL" clId="{F5BE0921-B5D3-44AC-B7E7-8CD890F05B53}" dt="2024-03-28T14:34:49.531" v="7" actId="478"/>
          <ac:spMkLst>
            <pc:docMk/>
            <pc:sldMk cId="3419022816" sldId="455"/>
            <ac:spMk id="10" creationId="{37FC2C78-4A1A-8191-7A0C-FE6F79E2EFC7}"/>
          </ac:spMkLst>
        </pc:spChg>
        <pc:spChg chg="del">
          <ac:chgData name="Verbeeck William" userId="9b98557d-4638-497e-9b40-4f2c2b1c3415" providerId="ADAL" clId="{F5BE0921-B5D3-44AC-B7E7-8CD890F05B53}" dt="2024-03-28T14:34:59.260" v="8" actId="478"/>
          <ac:spMkLst>
            <pc:docMk/>
            <pc:sldMk cId="3419022816" sldId="455"/>
            <ac:spMk id="17" creationId="{1493BFBE-A976-7797-925F-0B71211C291F}"/>
          </ac:spMkLst>
        </pc:spChg>
        <pc:spChg chg="mod">
          <ac:chgData name="Verbeeck William" userId="9b98557d-4638-497e-9b40-4f2c2b1c3415" providerId="ADAL" clId="{F5BE0921-B5D3-44AC-B7E7-8CD890F05B53}" dt="2024-03-28T16:33:53.427" v="213" actId="403"/>
          <ac:spMkLst>
            <pc:docMk/>
            <pc:sldMk cId="3419022816" sldId="455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4:49.531" v="7" actId="478"/>
          <ac:spMkLst>
            <pc:docMk/>
            <pc:sldMk cId="3419022816" sldId="455"/>
            <ac:spMk id="951" creationId="{43205CE8-6711-92B6-4D5E-4106C2319EAD}"/>
          </ac:spMkLst>
        </pc:spChg>
        <pc:grpChg chg="del">
          <ac:chgData name="Verbeeck William" userId="9b98557d-4638-497e-9b40-4f2c2b1c3415" providerId="ADAL" clId="{F5BE0921-B5D3-44AC-B7E7-8CD890F05B53}" dt="2024-03-28T14:34:59.260" v="8" actId="478"/>
          <ac:grpSpMkLst>
            <pc:docMk/>
            <pc:sldMk cId="3419022816" sldId="455"/>
            <ac:grpSpMk id="26" creationId="{85BC9FB7-0056-79DA-0AD2-3AAF038F6010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29" creationId="{537A59FC-5550-A91D-9F95-6ED72A810065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32" creationId="{D8D2A0BD-6DB5-BA57-DEDF-688D5BD19013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43" creationId="{118C9A07-F568-09E8-AE30-D31A681D95CB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59" creationId="{B1D18CB1-1754-4AF1-7740-D766F6424DEA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62" creationId="{417F4A08-FDF9-F0B1-0C12-33725F131EFA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847" creationId="{AA5B0008-CE02-1CF7-51B8-DB58D4A58EE8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851" creationId="{2F46D8F1-0238-3247-72B9-9F7A90617602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13" creationId="{5D59550D-A8AC-2671-AD4E-22E512134914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16" creationId="{6331C61B-3F0C-BE21-191B-FD124B55D336}"/>
          </ac:grpSpMkLst>
        </pc:grpChg>
        <pc:grpChg chg="del">
          <ac:chgData name="Verbeeck William" userId="9b98557d-4638-497e-9b40-4f2c2b1c3415" providerId="ADAL" clId="{F5BE0921-B5D3-44AC-B7E7-8CD890F05B53}" dt="2024-03-28T14:35:01.586" v="9" actId="478"/>
          <ac:grpSpMkLst>
            <pc:docMk/>
            <pc:sldMk cId="3419022816" sldId="455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40" creationId="{00000000-0000-0000-0000-000000000000}"/>
          </ac:grpSpMkLst>
        </pc:grpChg>
        <pc:grpChg chg="del">
          <ac:chgData name="Verbeeck William" userId="9b98557d-4638-497e-9b40-4f2c2b1c3415" providerId="ADAL" clId="{F5BE0921-B5D3-44AC-B7E7-8CD890F05B53}" dt="2024-03-28T14:34:49.531" v="7" actId="478"/>
          <ac:grpSpMkLst>
            <pc:docMk/>
            <pc:sldMk cId="3419022816" sldId="455"/>
            <ac:grpSpMk id="962" creationId="{C72B5B8F-CF53-B3BA-2265-6A572E509A0E}"/>
          </ac:grpSpMkLst>
        </pc:grp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8" creationId="{EBBA943E-733B-F838-1D2E-F088BB38CCE6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35" creationId="{C6215295-0706-E71B-A133-615B93BF5389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59" creationId="{023B4C46-65BE-3EDF-1EB5-23FA05032444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72" creationId="{B468DA8E-57D3-EF92-77F1-900EB28C100D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79" creationId="{971EFBB2-4E22-91BE-83C5-B9BC6A6DCFEA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885" creationId="{1B07A811-DAB5-126E-C087-8DB8F4105512}"/>
          </ac:cxnSpMkLst>
        </pc:cxnChg>
        <pc:cxnChg chg="del mod">
          <ac:chgData name="Verbeeck William" userId="9b98557d-4638-497e-9b40-4f2c2b1c3415" providerId="ADAL" clId="{F5BE0921-B5D3-44AC-B7E7-8CD890F05B53}" dt="2024-03-28T14:34:59.260" v="8" actId="478"/>
          <ac:cxnSpMkLst>
            <pc:docMk/>
            <pc:sldMk cId="3419022816" sldId="455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28" creationId="{05F12E78-069A-9737-1705-9002318436EE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6" creationId="{2C0FECCC-1B8B-B782-A6FB-2B23B29D8F6F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7" creationId="{C72CB844-475A-3E8B-0B52-3366BCAD99A1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8" creationId="{05E6F6A4-DDC0-2D49-8601-ADC836ED00B2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59" creationId="{34176921-CFE0-664A-0612-D1338F458B10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08" creationId="{F054F873-F73F-FBA9-0D39-445BC3FF40B5}"/>
          </ac:cxnSpMkLst>
        </pc:cxnChg>
        <pc:cxnChg chg="del">
          <ac:chgData name="Verbeeck William" userId="9b98557d-4638-497e-9b40-4f2c2b1c3415" providerId="ADAL" clId="{F5BE0921-B5D3-44AC-B7E7-8CD890F05B53}" dt="2024-03-28T14:34:59.260" v="8" actId="478"/>
          <ac:cxnSpMkLst>
            <pc:docMk/>
            <pc:sldMk cId="3419022816" sldId="455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27" creationId="{E4A4E4CB-7F38-18E3-4D3E-119AC876E070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45" creationId="{676866E0-52F8-7339-BEFB-97292E75B651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47" creationId="{1454D5F4-66F0-F4FD-31E8-B126AB98834E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49" creationId="{1D4A542D-B215-FD16-1A80-B13F8DAE0C08}"/>
          </ac:cxnSpMkLst>
        </pc:cxnChg>
        <pc:cxnChg chg="del mod">
          <ac:chgData name="Verbeeck William" userId="9b98557d-4638-497e-9b40-4f2c2b1c3415" providerId="ADAL" clId="{F5BE0921-B5D3-44AC-B7E7-8CD890F05B53}" dt="2024-03-28T14:34:49.531" v="7" actId="478"/>
          <ac:cxnSpMkLst>
            <pc:docMk/>
            <pc:sldMk cId="3419022816" sldId="455"/>
            <ac:cxnSpMk id="1052" creationId="{1FB977AC-4599-93D9-FE30-59FF7CBC3641}"/>
          </ac:cxnSpMkLst>
        </pc:cxnChg>
      </pc:sldChg>
      <pc:sldChg chg="delSp modSp add mod delCm">
        <pc:chgData name="Verbeeck William" userId="9b98557d-4638-497e-9b40-4f2c2b1c3415" providerId="ADAL" clId="{F5BE0921-B5D3-44AC-B7E7-8CD890F05B53}" dt="2024-03-28T16:33:56.407" v="214" actId="403"/>
        <pc:sldMkLst>
          <pc:docMk/>
          <pc:sldMk cId="2463714208" sldId="456"/>
        </pc:sldMkLst>
        <pc:spChg chg="del">
          <ac:chgData name="Verbeeck William" userId="9b98557d-4638-497e-9b40-4f2c2b1c3415" providerId="ADAL" clId="{F5BE0921-B5D3-44AC-B7E7-8CD890F05B53}" dt="2024-03-28T14:35:16.528" v="11" actId="478"/>
          <ac:spMkLst>
            <pc:docMk/>
            <pc:sldMk cId="2463714208" sldId="456"/>
            <ac:spMk id="17" creationId="{1493BFBE-A976-7797-925F-0B71211C291F}"/>
          </ac:spMkLst>
        </pc:spChg>
        <pc:spChg chg="mod">
          <ac:chgData name="Verbeeck William" userId="9b98557d-4638-497e-9b40-4f2c2b1c3415" providerId="ADAL" clId="{F5BE0921-B5D3-44AC-B7E7-8CD890F05B53}" dt="2024-03-28T16:33:56.407" v="214" actId="403"/>
          <ac:spMkLst>
            <pc:docMk/>
            <pc:sldMk cId="2463714208" sldId="456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5:16.528" v="11" actId="478"/>
          <ac:spMkLst>
            <pc:docMk/>
            <pc:sldMk cId="2463714208" sldId="456"/>
            <ac:spMk id="985" creationId="{FCFEB920-77B8-7784-E7B7-36B0960C7078}"/>
          </ac:spMkLst>
        </pc:s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11" creationId="{194AC982-8479-289E-A628-85733A23A90E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21" creationId="{AE997C9F-418D-E9EE-CDCD-FBFA872F3351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23" creationId="{A7006F84-B001-AC47-F5B2-3736FE6ABD74}"/>
          </ac:grpSpMkLst>
        </pc:grpChg>
        <pc:grpChg chg="del">
          <ac:chgData name="Verbeeck William" userId="9b98557d-4638-497e-9b40-4f2c2b1c3415" providerId="ADAL" clId="{F5BE0921-B5D3-44AC-B7E7-8CD890F05B53}" dt="2024-03-28T14:35:22.421" v="12" actId="478"/>
          <ac:grpSpMkLst>
            <pc:docMk/>
            <pc:sldMk cId="2463714208" sldId="456"/>
            <ac:grpSpMk id="26" creationId="{85BC9FB7-0056-79DA-0AD2-3AAF038F6010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29" creationId="{537A59FC-5550-A91D-9F95-6ED72A810065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32" creationId="{D8D2A0BD-6DB5-BA57-DEDF-688D5BD19013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38" creationId="{22A35BCA-BFB2-BE34-4050-086F5151FE53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57" creationId="{8E1F0DDC-699C-5E4D-B744-84A771868327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62" creationId="{417F4A08-FDF9-F0B1-0C12-33725F131EFA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847" creationId="{AA5B0008-CE02-1CF7-51B8-DB58D4A58EE8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851" creationId="{2F46D8F1-0238-3247-72B9-9F7A90617602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898" creationId="{7A36C24C-90D4-9F44-E8B7-DE6FA5369E4E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01" creationId="{AE038AF7-6B3D-6D90-EC18-58C49488AC94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907" creationId="{FDC214A1-3852-D755-4849-3DA5EAF7AC4E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13" creationId="{5D59550D-A8AC-2671-AD4E-22E512134914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16" creationId="{6331C61B-3F0C-BE21-191B-FD124B55D336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932" creationId="{C10C5945-B96D-A833-505A-50665EC11476}"/>
          </ac:grpSpMkLst>
        </pc:grpChg>
        <pc:grpChg chg="del">
          <ac:chgData name="Verbeeck William" userId="9b98557d-4638-497e-9b40-4f2c2b1c3415" providerId="ADAL" clId="{F5BE0921-B5D3-44AC-B7E7-8CD890F05B53}" dt="2024-03-28T14:35:16.528" v="11" actId="478"/>
          <ac:grpSpMkLst>
            <pc:docMk/>
            <pc:sldMk cId="2463714208" sldId="456"/>
            <ac:grpSpMk id="940" creationId="{00000000-0000-0000-0000-000000000000}"/>
          </ac:grpSpMkLst>
        </pc:grpChg>
        <pc:grpChg chg="del">
          <ac:chgData name="Verbeeck William" userId="9b98557d-4638-497e-9b40-4f2c2b1c3415" providerId="ADAL" clId="{F5BE0921-B5D3-44AC-B7E7-8CD890F05B53}" dt="2024-03-28T14:35:27.340" v="14" actId="478"/>
          <ac:grpSpMkLst>
            <pc:docMk/>
            <pc:sldMk cId="2463714208" sldId="456"/>
            <ac:grpSpMk id="980" creationId="{A1E1DD17-6DC5-2CDC-CB1A-6E4531B08747}"/>
          </ac:grpSpMkLst>
        </pc:grp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35" creationId="{C6215295-0706-E71B-A133-615B93BF5389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56" creationId="{35A02A83-FD23-B623-54BF-85BD52EB09FE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63" creationId="{23DFD427-4D70-8556-45C2-67EF0151CFB6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59" creationId="{023B4C46-65BE-3EDF-1EB5-23FA05032444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72" creationId="{B468DA8E-57D3-EF92-77F1-900EB28C100D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79" creationId="{971EFBB2-4E22-91BE-83C5-B9BC6A6DCFEA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885" creationId="{1B07A811-DAB5-126E-C087-8DB8F4105512}"/>
          </ac:cxnSpMkLst>
        </pc:cxnChg>
        <pc:cxnChg chg="del mod">
          <ac:chgData name="Verbeeck William" userId="9b98557d-4638-497e-9b40-4f2c2b1c3415" providerId="ADAL" clId="{F5BE0921-B5D3-44AC-B7E7-8CD890F05B53}" dt="2024-03-28T14:35:22.421" v="12" actId="478"/>
          <ac:cxnSpMkLst>
            <pc:docMk/>
            <pc:sldMk cId="2463714208" sldId="456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927" creationId="{14347D50-337A-7E42-34AE-93CF4A03D413}"/>
          </ac:cxnSpMkLst>
        </pc:cxnChg>
        <pc:cxnChg chg="del mod">
          <ac:chgData name="Verbeeck William" userId="9b98557d-4638-497e-9b40-4f2c2b1c3415" providerId="ADAL" clId="{F5BE0921-B5D3-44AC-B7E7-8CD890F05B53}" dt="2024-03-28T14:35:24.718" v="13" actId="478"/>
          <ac:cxnSpMkLst>
            <pc:docMk/>
            <pc:sldMk cId="2463714208" sldId="456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5:22.421" v="12" actId="478"/>
          <ac:cxnSpMkLst>
            <pc:docMk/>
            <pc:sldMk cId="2463714208" sldId="456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986" creationId="{E56E4BE2-5934-723D-3837-99C40B1460D3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04" creationId="{AFA687B0-95D8-3990-6E50-50154C8B1FE5}"/>
          </ac:cxnSpMkLst>
        </pc:cxnChg>
        <pc:cxnChg chg="del mod">
          <ac:chgData name="Verbeeck William" userId="9b98557d-4638-497e-9b40-4f2c2b1c3415" providerId="ADAL" clId="{F5BE0921-B5D3-44AC-B7E7-8CD890F05B53}" dt="2024-03-28T14:35:27.340" v="14" actId="478"/>
          <ac:cxnSpMkLst>
            <pc:docMk/>
            <pc:sldMk cId="2463714208" sldId="456"/>
            <ac:cxnSpMk id="1006" creationId="{7617FF2D-CEDD-1C23-18C4-D8BA0C78F1EB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08" creationId="{F054F873-F73F-FBA9-0D39-445BC3FF40B5}"/>
          </ac:cxnSpMkLst>
        </pc:cxnChg>
        <pc:cxnChg chg="del mod">
          <ac:chgData name="Verbeeck William" userId="9b98557d-4638-497e-9b40-4f2c2b1c3415" providerId="ADAL" clId="{F5BE0921-B5D3-44AC-B7E7-8CD890F05B53}" dt="2024-03-28T14:35:22.421" v="12" actId="478"/>
          <ac:cxnSpMkLst>
            <pc:docMk/>
            <pc:sldMk cId="2463714208" sldId="456"/>
            <ac:cxnSpMk id="1009" creationId="{CD504615-DC30-5E9E-8899-110C8C684369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11" creationId="{D7405137-FB46-F822-926C-CC491F155803}"/>
          </ac:cxnSpMkLst>
        </pc:cxnChg>
        <pc:cxnChg chg="del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27" creationId="{E4A4E4CB-7F38-18E3-4D3E-119AC876E070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45" creationId="{676866E0-52F8-7339-BEFB-97292E75B651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47" creationId="{1454D5F4-66F0-F4FD-31E8-B126AB98834E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49" creationId="{1D4A542D-B215-FD16-1A80-B13F8DAE0C08}"/>
          </ac:cxnSpMkLst>
        </pc:cxnChg>
        <pc:cxnChg chg="del mod">
          <ac:chgData name="Verbeeck William" userId="9b98557d-4638-497e-9b40-4f2c2b1c3415" providerId="ADAL" clId="{F5BE0921-B5D3-44AC-B7E7-8CD890F05B53}" dt="2024-03-28T14:35:16.528" v="11" actId="478"/>
          <ac:cxnSpMkLst>
            <pc:docMk/>
            <pc:sldMk cId="2463714208" sldId="456"/>
            <ac:cxnSpMk id="1052" creationId="{1FB977AC-4599-93D9-FE30-59FF7CBC3641}"/>
          </ac:cxnSpMkLst>
        </pc:cxnChg>
      </pc:sldChg>
      <pc:sldChg chg="delSp modSp add mod delCm">
        <pc:chgData name="Verbeeck William" userId="9b98557d-4638-497e-9b40-4f2c2b1c3415" providerId="ADAL" clId="{F5BE0921-B5D3-44AC-B7E7-8CD890F05B53}" dt="2024-03-28T16:33:48.547" v="212" actId="1592"/>
        <pc:sldMkLst>
          <pc:docMk/>
          <pc:sldMk cId="3549670500" sldId="457"/>
        </pc:sldMkLst>
        <pc:spChg chg="del">
          <ac:chgData name="Verbeeck William" userId="9b98557d-4638-497e-9b40-4f2c2b1c3415" providerId="ADAL" clId="{F5BE0921-B5D3-44AC-B7E7-8CD890F05B53}" dt="2024-03-28T14:35:47.490" v="17" actId="478"/>
          <ac:spMkLst>
            <pc:docMk/>
            <pc:sldMk cId="3549670500" sldId="457"/>
            <ac:spMk id="4" creationId="{12A083E3-5C71-8B73-4990-4FD248752C86}"/>
          </ac:spMkLst>
        </pc:spChg>
        <pc:spChg chg="del">
          <ac:chgData name="Verbeeck William" userId="9b98557d-4638-497e-9b40-4f2c2b1c3415" providerId="ADAL" clId="{F5BE0921-B5D3-44AC-B7E7-8CD890F05B53}" dt="2024-03-28T14:35:47.490" v="17" actId="478"/>
          <ac:spMkLst>
            <pc:docMk/>
            <pc:sldMk cId="3549670500" sldId="457"/>
            <ac:spMk id="10" creationId="{37FC2C78-4A1A-8191-7A0C-FE6F79E2EFC7}"/>
          </ac:spMkLst>
        </pc:spChg>
        <pc:spChg chg="mod">
          <ac:chgData name="Verbeeck William" userId="9b98557d-4638-497e-9b40-4f2c2b1c3415" providerId="ADAL" clId="{F5BE0921-B5D3-44AC-B7E7-8CD890F05B53}" dt="2024-03-28T16:33:35.811" v="210" actId="403"/>
          <ac:spMkLst>
            <pc:docMk/>
            <pc:sldMk cId="3549670500" sldId="457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5:47.490" v="17" actId="478"/>
          <ac:spMkLst>
            <pc:docMk/>
            <pc:sldMk cId="3549670500" sldId="457"/>
            <ac:spMk id="951" creationId="{43205CE8-6711-92B6-4D5E-4106C2319EAD}"/>
          </ac:spMkLst>
        </pc:spChg>
        <pc:spChg chg="del">
          <ac:chgData name="Verbeeck William" userId="9b98557d-4638-497e-9b40-4f2c2b1c3415" providerId="ADAL" clId="{F5BE0921-B5D3-44AC-B7E7-8CD890F05B53}" dt="2024-03-28T14:35:43.443" v="16" actId="478"/>
          <ac:spMkLst>
            <pc:docMk/>
            <pc:sldMk cId="3549670500" sldId="457"/>
            <ac:spMk id="985" creationId="{FCFEB920-77B8-7784-E7B7-36B0960C7078}"/>
          </ac:spMkLst>
        </pc:s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11" creationId="{194AC982-8479-289E-A628-85733A23A90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21" creationId="{AE997C9F-418D-E9EE-CDCD-FBFA872F3351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23" creationId="{A7006F84-B001-AC47-F5B2-3736FE6ABD74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38" creationId="{22A35BCA-BFB2-BE34-4050-086F5151FE53}"/>
          </ac:grpSpMkLst>
        </pc:grpChg>
        <pc:grpChg chg="del">
          <ac:chgData name="Verbeeck William" userId="9b98557d-4638-497e-9b40-4f2c2b1c3415" providerId="ADAL" clId="{F5BE0921-B5D3-44AC-B7E7-8CD890F05B53}" dt="2024-03-28T14:35:47.490" v="17" actId="478"/>
          <ac:grpSpMkLst>
            <pc:docMk/>
            <pc:sldMk cId="3549670500" sldId="457"/>
            <ac:grpSpMk id="43" creationId="{118C9A07-F568-09E8-AE30-D31A681D95CB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57" creationId="{8E1F0DDC-699C-5E4D-B744-84A771868327}"/>
          </ac:grpSpMkLst>
        </pc:grpChg>
        <pc:grpChg chg="del">
          <ac:chgData name="Verbeeck William" userId="9b98557d-4638-497e-9b40-4f2c2b1c3415" providerId="ADAL" clId="{F5BE0921-B5D3-44AC-B7E7-8CD890F05B53}" dt="2024-03-28T14:35:47.490" v="17" actId="478"/>
          <ac:grpSpMkLst>
            <pc:docMk/>
            <pc:sldMk cId="3549670500" sldId="457"/>
            <ac:grpSpMk id="59" creationId="{B1D18CB1-1754-4AF1-7740-D766F6424DEA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898" creationId="{7A36C24C-90D4-9F44-E8B7-DE6FA5369E4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01" creationId="{AE038AF7-6B3D-6D90-EC18-58C49488AC94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07" creationId="{FDC214A1-3852-D755-4849-3DA5EAF7AC4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32" creationId="{C10C5945-B96D-A833-505A-50665EC11476}"/>
          </ac:grpSpMkLst>
        </pc:grpChg>
        <pc:grpChg chg="del">
          <ac:chgData name="Verbeeck William" userId="9b98557d-4638-497e-9b40-4f2c2b1c3415" providerId="ADAL" clId="{F5BE0921-B5D3-44AC-B7E7-8CD890F05B53}" dt="2024-03-28T14:35:47.490" v="17" actId="478"/>
          <ac:grpSpMkLst>
            <pc:docMk/>
            <pc:sldMk cId="3549670500" sldId="457"/>
            <ac:grpSpMk id="962" creationId="{C72B5B8F-CF53-B3BA-2265-6A572E509A0E}"/>
          </ac:grpSpMkLst>
        </pc:grpChg>
        <pc:grpChg chg="del">
          <ac:chgData name="Verbeeck William" userId="9b98557d-4638-497e-9b40-4f2c2b1c3415" providerId="ADAL" clId="{F5BE0921-B5D3-44AC-B7E7-8CD890F05B53}" dt="2024-03-28T14:35:43.443" v="16" actId="478"/>
          <ac:grpSpMkLst>
            <pc:docMk/>
            <pc:sldMk cId="3549670500" sldId="457"/>
            <ac:grpSpMk id="980" creationId="{A1E1DD17-6DC5-2CDC-CB1A-6E4531B08747}"/>
          </ac:grpSpMkLst>
        </pc:grpChg>
        <pc:cxnChg chg="del mod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18" creationId="{EBBA943E-733B-F838-1D2E-F088BB38CCE6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56" creationId="{35A02A83-FD23-B623-54BF-85BD52EB09FE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63" creationId="{23DFD427-4D70-8556-45C2-67EF0151CFB6}"/>
          </ac:cxnSpMkLst>
        </pc:cxnChg>
        <pc:cxnChg chg="del mod">
          <ac:chgData name="Verbeeck William" userId="9b98557d-4638-497e-9b40-4f2c2b1c3415" providerId="ADAL" clId="{F5BE0921-B5D3-44AC-B7E7-8CD890F05B53}" dt="2024-03-28T14:35:49.696" v="18" actId="478"/>
          <ac:cxnSpMkLst>
            <pc:docMk/>
            <pc:sldMk cId="3549670500" sldId="457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927" creationId="{14347D50-337A-7E42-34AE-93CF4A03D413}"/>
          </ac:cxnSpMkLst>
        </pc:cxnChg>
        <pc:cxnChg chg="del mod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28" creationId="{05F12E78-069A-9737-1705-9002318436EE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6" creationId="{2C0FECCC-1B8B-B782-A6FB-2B23B29D8F6F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7" creationId="{C72CB844-475A-3E8B-0B52-3366BCAD99A1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8" creationId="{05E6F6A4-DDC0-2D49-8601-ADC836ED00B2}"/>
          </ac:cxnSpMkLst>
        </pc:cxnChg>
        <pc:cxnChg chg="del">
          <ac:chgData name="Verbeeck William" userId="9b98557d-4638-497e-9b40-4f2c2b1c3415" providerId="ADAL" clId="{F5BE0921-B5D3-44AC-B7E7-8CD890F05B53}" dt="2024-03-28T14:35:47.490" v="17" actId="478"/>
          <ac:cxnSpMkLst>
            <pc:docMk/>
            <pc:sldMk cId="3549670500" sldId="457"/>
            <ac:cxnSpMk id="959" creationId="{34176921-CFE0-664A-0612-D1338F458B10}"/>
          </ac:cxnSpMkLst>
        </pc:cxnChg>
        <pc:cxnChg chg="del mod">
          <ac:chgData name="Verbeeck William" userId="9b98557d-4638-497e-9b40-4f2c2b1c3415" providerId="ADAL" clId="{F5BE0921-B5D3-44AC-B7E7-8CD890F05B53}" dt="2024-03-28T14:35:53.885" v="19" actId="478"/>
          <ac:cxnSpMkLst>
            <pc:docMk/>
            <pc:sldMk cId="3549670500" sldId="457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986" creationId="{E56E4BE2-5934-723D-3837-99C40B1460D3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04" creationId="{AFA687B0-95D8-3990-6E50-50154C8B1FE5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06" creationId="{7617FF2D-CEDD-1C23-18C4-D8BA0C78F1EB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09" creationId="{CD504615-DC30-5E9E-8899-110C8C684369}"/>
          </ac:cxnSpMkLst>
        </pc:cxnChg>
        <pc:cxnChg chg="del mod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11" creationId="{D7405137-FB46-F822-926C-CC491F155803}"/>
          </ac:cxnSpMkLst>
        </pc:cxnChg>
        <pc:cxnChg chg="del">
          <ac:chgData name="Verbeeck William" userId="9b98557d-4638-497e-9b40-4f2c2b1c3415" providerId="ADAL" clId="{F5BE0921-B5D3-44AC-B7E7-8CD890F05B53}" dt="2024-03-28T14:35:43.443" v="16" actId="478"/>
          <ac:cxnSpMkLst>
            <pc:docMk/>
            <pc:sldMk cId="3549670500" sldId="457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5:54.896" v="20" actId="478"/>
          <ac:cxnSpMkLst>
            <pc:docMk/>
            <pc:sldMk cId="3549670500" sldId="457"/>
            <ac:cxnSpMk id="1027" creationId="{E4A4E4CB-7F38-18E3-4D3E-119AC876E070}"/>
          </ac:cxnSpMkLst>
        </pc:cxnChg>
      </pc:sldChg>
      <pc:sldChg chg="addSp delSp modSp add mod addCm modCm">
        <pc:chgData name="Verbeeck William" userId="9b98557d-4638-497e-9b40-4f2c2b1c3415" providerId="ADAL" clId="{F5BE0921-B5D3-44AC-B7E7-8CD890F05B53}" dt="2024-03-28T16:33:24.067" v="208" actId="403"/>
        <pc:sldMkLst>
          <pc:docMk/>
          <pc:sldMk cId="4082974333" sldId="458"/>
        </pc:sldMkLst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4" creationId="{12A083E3-5C71-8B73-4990-4FD248752C86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10" creationId="{37FC2C78-4A1A-8191-7A0C-FE6F79E2EFC7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17" creationId="{1493BFBE-A976-7797-925F-0B71211C291F}"/>
          </ac:spMkLst>
        </pc:spChg>
        <pc:spChg chg="mod">
          <ac:chgData name="Verbeeck William" userId="9b98557d-4638-497e-9b40-4f2c2b1c3415" providerId="ADAL" clId="{F5BE0921-B5D3-44AC-B7E7-8CD890F05B53}" dt="2024-03-28T16:33:24.067" v="208" actId="403"/>
          <ac:spMkLst>
            <pc:docMk/>
            <pc:sldMk cId="4082974333" sldId="458"/>
            <ac:spMk id="869" creationId="{00000000-0000-0000-0000-000000000000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951" creationId="{43205CE8-6711-92B6-4D5E-4106C2319EAD}"/>
          </ac:spMkLst>
        </pc:spChg>
        <pc:spChg chg="del">
          <ac:chgData name="Verbeeck William" userId="9b98557d-4638-497e-9b40-4f2c2b1c3415" providerId="ADAL" clId="{F5BE0921-B5D3-44AC-B7E7-8CD890F05B53}" dt="2024-03-28T14:36:30.164" v="33" actId="478"/>
          <ac:spMkLst>
            <pc:docMk/>
            <pc:sldMk cId="4082974333" sldId="458"/>
            <ac:spMk id="985" creationId="{FCFEB920-77B8-7784-E7B7-36B0960C7078}"/>
          </ac:spMkLst>
        </pc:s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11" creationId="{194AC982-8479-289E-A628-85733A23A90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1" creationId="{AE997C9F-418D-E9EE-CDCD-FBFA872F3351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3" creationId="{A7006F84-B001-AC47-F5B2-3736FE6ABD74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6" creationId="{85BC9FB7-0056-79DA-0AD2-3AAF038F6010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29" creationId="{537A59FC-5550-A91D-9F95-6ED72A810065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32" creationId="{D8D2A0BD-6DB5-BA57-DEDF-688D5BD19013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38" creationId="{22A35BCA-BFB2-BE34-4050-086F5151FE53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43" creationId="{118C9A07-F568-09E8-AE30-D31A681D95CB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57" creationId="{8E1F0DDC-699C-5E4D-B744-84A771868327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59" creationId="{B1D18CB1-1754-4AF1-7740-D766F6424DEA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62" creationId="{417F4A08-FDF9-F0B1-0C12-33725F131EFA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847" creationId="{AA5B0008-CE02-1CF7-51B8-DB58D4A58EE8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851" creationId="{2F46D8F1-0238-3247-72B9-9F7A90617602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898" creationId="{7A36C24C-90D4-9F44-E8B7-DE6FA5369E4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01" creationId="{AE038AF7-6B3D-6D90-EC18-58C49488AC94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07" creationId="{FDC214A1-3852-D755-4849-3DA5EAF7AC4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13" creationId="{5D59550D-A8AC-2671-AD4E-22E512134914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16" creationId="{6331C61B-3F0C-BE21-191B-FD124B55D336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19" creationId="{2917B196-07C2-9DFE-2E63-C956FA49FD7F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32" creationId="{C10C5945-B96D-A833-505A-50665EC11476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40" creationId="{00000000-0000-0000-0000-000000000000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62" creationId="{C72B5B8F-CF53-B3BA-2265-6A572E509A0E}"/>
          </ac:grpSpMkLst>
        </pc:grpChg>
        <pc:grpChg chg="del">
          <ac:chgData name="Verbeeck William" userId="9b98557d-4638-497e-9b40-4f2c2b1c3415" providerId="ADAL" clId="{F5BE0921-B5D3-44AC-B7E7-8CD890F05B53}" dt="2024-03-28T14:36:30.164" v="33" actId="478"/>
          <ac:grpSpMkLst>
            <pc:docMk/>
            <pc:sldMk cId="4082974333" sldId="458"/>
            <ac:grpSpMk id="980" creationId="{A1E1DD17-6DC5-2CDC-CB1A-6E4531B08747}"/>
          </ac:grpSpMkLst>
        </pc:grpChg>
        <pc:picChg chg="add mod">
          <ac:chgData name="Verbeeck William" userId="9b98557d-4638-497e-9b40-4f2c2b1c3415" providerId="ADAL" clId="{F5BE0921-B5D3-44AC-B7E7-8CD890F05B53}" dt="2024-03-28T14:40:14.656" v="52" actId="1076"/>
          <ac:picMkLst>
            <pc:docMk/>
            <pc:sldMk cId="4082974333" sldId="458"/>
            <ac:picMk id="1026" creationId="{B745021A-F73D-9B57-B6CF-967395694649}"/>
          </ac:picMkLst>
        </pc:pic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8" creationId="{EBBA943E-733B-F838-1D2E-F088BB38CCE6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35" creationId="{C6215295-0706-E71B-A133-615B93BF5389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53" creationId="{65540124-44B5-9339-B78B-1EED583FB049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56" creationId="{35A02A83-FD23-B623-54BF-85BD52EB09FE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63" creationId="{23DFD427-4D70-8556-45C2-67EF0151CFB6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59" creationId="{023B4C46-65BE-3EDF-1EB5-23FA05032444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72" creationId="{B468DA8E-57D3-EF92-77F1-900EB28C100D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79" creationId="{971EFBB2-4E22-91BE-83C5-B9BC6A6DCFEA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85" creationId="{1B07A811-DAB5-126E-C087-8DB8F4105512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889" creationId="{95F34A6C-2726-A162-4A14-9F3F82E5D9B0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27" creationId="{14347D50-337A-7E42-34AE-93CF4A03D413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28" creationId="{05F12E78-069A-9737-1705-9002318436EE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6" creationId="{2C0FECCC-1B8B-B782-A6FB-2B23B29D8F6F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7" creationId="{C72CB844-475A-3E8B-0B52-3366BCAD99A1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8" creationId="{05E6F6A4-DDC0-2D49-8601-ADC836ED00B2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59" creationId="{34176921-CFE0-664A-0612-D1338F458B10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75" creationId="{5D518E6B-5FD2-1938-BBB7-6AB113B438F8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78" creationId="{828CD7E5-6A43-3F47-3F52-9DB326F4830D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986" creationId="{E56E4BE2-5934-723D-3837-99C40B1460D3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4" creationId="{AFA687B0-95D8-3990-6E50-50154C8B1FE5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6" creationId="{7617FF2D-CEDD-1C23-18C4-D8BA0C78F1EB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8" creationId="{F054F873-F73F-FBA9-0D39-445BC3FF40B5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09" creationId="{CD504615-DC30-5E9E-8899-110C8C684369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11" creationId="{D7405137-FB46-F822-926C-CC491F155803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22" creationId="{27E5B864-EDE0-DC96-EE20-8E875675B009}"/>
          </ac:cxnSpMkLst>
        </pc:cxnChg>
        <pc:cxnChg chg="del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27" creationId="{E4A4E4CB-7F38-18E3-4D3E-119AC876E070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45" creationId="{676866E0-52F8-7339-BEFB-97292E75B651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47" creationId="{1454D5F4-66F0-F4FD-31E8-B126AB98834E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49" creationId="{1D4A542D-B215-FD16-1A80-B13F8DAE0C08}"/>
          </ac:cxnSpMkLst>
        </pc:cxnChg>
        <pc:cxnChg chg="del mod">
          <ac:chgData name="Verbeeck William" userId="9b98557d-4638-497e-9b40-4f2c2b1c3415" providerId="ADAL" clId="{F5BE0921-B5D3-44AC-B7E7-8CD890F05B53}" dt="2024-03-28T14:36:30.164" v="33" actId="478"/>
          <ac:cxnSpMkLst>
            <pc:docMk/>
            <pc:sldMk cId="4082974333" sldId="458"/>
            <ac:cxnSpMk id="1052" creationId="{1FB977AC-4599-93D9-FE30-59FF7CBC3641}"/>
          </ac:cxnSpMkLst>
        </pc:cxnChg>
      </pc:sldChg>
      <pc:sldChg chg="add">
        <pc:chgData name="Verbeeck William" userId="9b98557d-4638-497e-9b40-4f2c2b1c3415" providerId="ADAL" clId="{F5BE0921-B5D3-44AC-B7E7-8CD890F05B53}" dt="2024-03-28T14:38:24.496" v="44"/>
        <pc:sldMkLst>
          <pc:docMk/>
          <pc:sldMk cId="2588071188" sldId="459"/>
        </pc:sldMkLst>
      </pc:sldChg>
      <pc:sldChg chg="modSp add mod addCm modCm">
        <pc:chgData name="Verbeeck William" userId="9b98557d-4638-497e-9b40-4f2c2b1c3415" providerId="ADAL" clId="{F5BE0921-B5D3-44AC-B7E7-8CD890F05B53}" dt="2024-03-28T15:56:49" v="195" actId="207"/>
        <pc:sldMkLst>
          <pc:docMk/>
          <pc:sldMk cId="3549647167" sldId="460"/>
        </pc:sldMkLst>
        <pc:spChg chg="mod">
          <ac:chgData name="Verbeeck William" userId="9b98557d-4638-497e-9b40-4f2c2b1c3415" providerId="ADAL" clId="{F5BE0921-B5D3-44AC-B7E7-8CD890F05B53}" dt="2024-03-28T15:56:37.426" v="192" actId="207"/>
          <ac:spMkLst>
            <pc:docMk/>
            <pc:sldMk cId="3549647167" sldId="460"/>
            <ac:spMk id="3" creationId="{919B57FC-302E-0B32-AB71-216512E7BF95}"/>
          </ac:spMkLst>
        </pc:spChg>
        <pc:spChg chg="mod ord">
          <ac:chgData name="Verbeeck William" userId="9b98557d-4638-497e-9b40-4f2c2b1c3415" providerId="ADAL" clId="{F5BE0921-B5D3-44AC-B7E7-8CD890F05B53}" dt="2024-03-28T15:56:45.071" v="194" actId="167"/>
          <ac:spMkLst>
            <pc:docMk/>
            <pc:sldMk cId="3549647167" sldId="460"/>
            <ac:spMk id="5" creationId="{10FD4DDF-CCE0-A288-EC9F-7B4529E5BE61}"/>
          </ac:spMkLst>
        </pc:spChg>
        <pc:spChg chg="mod">
          <ac:chgData name="Verbeeck William" userId="9b98557d-4638-497e-9b40-4f2c2b1c3415" providerId="ADAL" clId="{F5BE0921-B5D3-44AC-B7E7-8CD890F05B53}" dt="2024-03-28T15:56:49" v="195" actId="207"/>
          <ac:spMkLst>
            <pc:docMk/>
            <pc:sldMk cId="3549647167" sldId="460"/>
            <ac:spMk id="853" creationId="{00000000-0000-0000-0000-000000000000}"/>
          </ac:spMkLst>
        </pc:spChg>
        <pc:picChg chg="mod">
          <ac:chgData name="Verbeeck William" userId="9b98557d-4638-497e-9b40-4f2c2b1c3415" providerId="ADAL" clId="{F5BE0921-B5D3-44AC-B7E7-8CD890F05B53}" dt="2024-03-28T15:56:33.388" v="191" actId="207"/>
          <ac:picMkLst>
            <pc:docMk/>
            <pc:sldMk cId="3549647167" sldId="460"/>
            <ac:picMk id="6" creationId="{BDD7077F-BBF7-29D7-E461-4942A2D30646}"/>
          </ac:picMkLst>
        </pc:picChg>
        <pc:picChg chg="mod">
          <ac:chgData name="Verbeeck William" userId="9b98557d-4638-497e-9b40-4f2c2b1c3415" providerId="ADAL" clId="{F5BE0921-B5D3-44AC-B7E7-8CD890F05B53}" dt="2024-03-28T15:56:41.633" v="193" actId="207"/>
          <ac:picMkLst>
            <pc:docMk/>
            <pc:sldMk cId="3549647167" sldId="460"/>
            <ac:picMk id="10" creationId="{E5BCCE69-56BA-40D8-1E97-3EC61ED6F185}"/>
          </ac:picMkLst>
        </pc:picChg>
      </pc:sldChg>
      <pc:sldChg chg="add del">
        <pc:chgData name="Verbeeck William" userId="9b98557d-4638-497e-9b40-4f2c2b1c3415" providerId="ADAL" clId="{F5BE0921-B5D3-44AC-B7E7-8CD890F05B53}" dt="2024-03-28T17:19:02.926" v="572" actId="2696"/>
        <pc:sldMkLst>
          <pc:docMk/>
          <pc:sldMk cId="198190229" sldId="461"/>
        </pc:sldMkLst>
      </pc:sldChg>
      <pc:sldChg chg="addSp delSp modSp add del mod">
        <pc:chgData name="Verbeeck William" userId="9b98557d-4638-497e-9b40-4f2c2b1c3415" providerId="ADAL" clId="{F5BE0921-B5D3-44AC-B7E7-8CD890F05B53}" dt="2024-03-28T17:19:02.926" v="572" actId="2696"/>
        <pc:sldMkLst>
          <pc:docMk/>
          <pc:sldMk cId="3658881888" sldId="462"/>
        </pc:sldMkLst>
        <pc:spChg chg="add del mod">
          <ac:chgData name="Verbeeck William" userId="9b98557d-4638-497e-9b40-4f2c2b1c3415" providerId="ADAL" clId="{F5BE0921-B5D3-44AC-B7E7-8CD890F05B53}" dt="2024-03-28T16:46:12.760" v="294"/>
          <ac:spMkLst>
            <pc:docMk/>
            <pc:sldMk cId="3658881888" sldId="462"/>
            <ac:spMk id="2" creationId="{409E79E0-476B-3F4B-31D8-A975250DFD25}"/>
          </ac:spMkLst>
        </pc:spChg>
        <pc:spChg chg="add del mod">
          <ac:chgData name="Verbeeck William" userId="9b98557d-4638-497e-9b40-4f2c2b1c3415" providerId="ADAL" clId="{F5BE0921-B5D3-44AC-B7E7-8CD890F05B53}" dt="2024-03-28T16:46:56.189" v="300"/>
          <ac:spMkLst>
            <pc:docMk/>
            <pc:sldMk cId="3658881888" sldId="462"/>
            <ac:spMk id="4" creationId="{C7628260-4559-1BF7-BC4F-734EA0DF50C9}"/>
          </ac:spMkLst>
        </pc:spChg>
        <pc:spChg chg="mod">
          <ac:chgData name="Verbeeck William" userId="9b98557d-4638-497e-9b40-4f2c2b1c3415" providerId="ADAL" clId="{F5BE0921-B5D3-44AC-B7E7-8CD890F05B53}" dt="2024-03-28T16:47:45.911" v="303" actId="1076"/>
          <ac:spMkLst>
            <pc:docMk/>
            <pc:sldMk cId="3658881888" sldId="462"/>
            <ac:spMk id="438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6:47:53.101" v="304" actId="1076"/>
          <ac:spMkLst>
            <pc:docMk/>
            <pc:sldMk cId="3658881888" sldId="462"/>
            <ac:spMk id="439" creationId="{00000000-0000-0000-0000-000000000000}"/>
          </ac:spMkLst>
        </pc:spChg>
        <pc:picChg chg="add del mod">
          <ac:chgData name="Verbeeck William" userId="9b98557d-4638-497e-9b40-4f2c2b1c3415" providerId="ADAL" clId="{F5BE0921-B5D3-44AC-B7E7-8CD890F05B53}" dt="2024-03-28T16:46:12.760" v="294"/>
          <ac:picMkLst>
            <pc:docMk/>
            <pc:sldMk cId="3658881888" sldId="462"/>
            <ac:picMk id="3" creationId="{0A070E7D-17F4-15BB-9E62-B54AB13E3563}"/>
          </ac:picMkLst>
        </pc:picChg>
        <pc:picChg chg="del">
          <ac:chgData name="Verbeeck William" userId="9b98557d-4638-497e-9b40-4f2c2b1c3415" providerId="ADAL" clId="{F5BE0921-B5D3-44AC-B7E7-8CD890F05B53}" dt="2024-03-28T16:44:46.150" v="290" actId="478"/>
          <ac:picMkLst>
            <pc:docMk/>
            <pc:sldMk cId="3658881888" sldId="462"/>
            <ac:picMk id="5" creationId="{4D71CEA3-0574-8DD6-F37C-C0274CC0C78C}"/>
          </ac:picMkLst>
        </pc:picChg>
        <pc:picChg chg="del">
          <ac:chgData name="Verbeeck William" userId="9b98557d-4638-497e-9b40-4f2c2b1c3415" providerId="ADAL" clId="{F5BE0921-B5D3-44AC-B7E7-8CD890F05B53}" dt="2024-03-28T16:44:47.895" v="291" actId="478"/>
          <ac:picMkLst>
            <pc:docMk/>
            <pc:sldMk cId="3658881888" sldId="462"/>
            <ac:picMk id="6" creationId="{A9481FC9-D28D-2505-1FE1-B1C2FE8E78FA}"/>
          </ac:picMkLst>
        </pc:picChg>
        <pc:picChg chg="add del mod">
          <ac:chgData name="Verbeeck William" userId="9b98557d-4638-497e-9b40-4f2c2b1c3415" providerId="ADAL" clId="{F5BE0921-B5D3-44AC-B7E7-8CD890F05B53}" dt="2024-03-28T16:46:56.189" v="300"/>
          <ac:picMkLst>
            <pc:docMk/>
            <pc:sldMk cId="3658881888" sldId="462"/>
            <ac:picMk id="7" creationId="{A8DB44C3-C223-BEE5-2E3E-CF6038DDC857}"/>
          </ac:picMkLst>
        </pc:picChg>
        <pc:picChg chg="mod">
          <ac:chgData name="Verbeeck William" userId="9b98557d-4638-497e-9b40-4f2c2b1c3415" providerId="ADAL" clId="{F5BE0921-B5D3-44AC-B7E7-8CD890F05B53}" dt="2024-03-28T16:47:45.911" v="303" actId="1076"/>
          <ac:picMkLst>
            <pc:docMk/>
            <pc:sldMk cId="3658881888" sldId="462"/>
            <ac:picMk id="440" creationId="{00000000-0000-0000-0000-000000000000}"/>
          </ac:picMkLst>
        </pc:picChg>
        <pc:picChg chg="mod">
          <ac:chgData name="Verbeeck William" userId="9b98557d-4638-497e-9b40-4f2c2b1c3415" providerId="ADAL" clId="{F5BE0921-B5D3-44AC-B7E7-8CD890F05B53}" dt="2024-03-28T16:47:53.101" v="304" actId="1076"/>
          <ac:picMkLst>
            <pc:docMk/>
            <pc:sldMk cId="3658881888" sldId="462"/>
            <ac:picMk id="441" creationId="{00000000-0000-0000-0000-000000000000}"/>
          </ac:picMkLst>
        </pc:picChg>
        <pc:picChg chg="add mod">
          <ac:chgData name="Verbeeck William" userId="9b98557d-4638-497e-9b40-4f2c2b1c3415" providerId="ADAL" clId="{F5BE0921-B5D3-44AC-B7E7-8CD890F05B53}" dt="2024-03-28T16:49:03.271" v="323" actId="1076"/>
          <ac:picMkLst>
            <pc:docMk/>
            <pc:sldMk cId="3658881888" sldId="462"/>
            <ac:picMk id="2050" creationId="{6F697B47-70C9-2433-0F90-885FBCD88C35}"/>
          </ac:picMkLst>
        </pc:picChg>
        <pc:picChg chg="add mod">
          <ac:chgData name="Verbeeck William" userId="9b98557d-4638-497e-9b40-4f2c2b1c3415" providerId="ADAL" clId="{F5BE0921-B5D3-44AC-B7E7-8CD890F05B53}" dt="2024-03-28T16:49:09.793" v="325" actId="1076"/>
          <ac:picMkLst>
            <pc:docMk/>
            <pc:sldMk cId="3658881888" sldId="462"/>
            <ac:picMk id="2051" creationId="{D66E4166-C009-EF66-A027-C613CBEA2220}"/>
          </ac:picMkLst>
        </pc:picChg>
        <pc:picChg chg="add mod">
          <ac:chgData name="Verbeeck William" userId="9b98557d-4638-497e-9b40-4f2c2b1c3415" providerId="ADAL" clId="{F5BE0921-B5D3-44AC-B7E7-8CD890F05B53}" dt="2024-03-28T16:49:10.972" v="326" actId="1076"/>
          <ac:picMkLst>
            <pc:docMk/>
            <pc:sldMk cId="3658881888" sldId="462"/>
            <ac:picMk id="2052" creationId="{80C72E9C-155A-E10E-47F3-6CDA7BFF43BE}"/>
          </ac:picMkLst>
        </pc:picChg>
      </pc:sldChg>
      <pc:sldChg chg="modSp add mod">
        <pc:chgData name="Verbeeck William" userId="9b98557d-4638-497e-9b40-4f2c2b1c3415" providerId="ADAL" clId="{F5BE0921-B5D3-44AC-B7E7-8CD890F05B53}" dt="2024-03-28T17:23:37.662" v="594" actId="403"/>
        <pc:sldMkLst>
          <pc:docMk/>
          <pc:sldMk cId="2581553088" sldId="463"/>
        </pc:sldMkLst>
        <pc:spChg chg="mod">
          <ac:chgData name="Verbeeck William" userId="9b98557d-4638-497e-9b40-4f2c2b1c3415" providerId="ADAL" clId="{F5BE0921-B5D3-44AC-B7E7-8CD890F05B53}" dt="2024-03-28T17:23:37.662" v="594" actId="403"/>
          <ac:spMkLst>
            <pc:docMk/>
            <pc:sldMk cId="2581553088" sldId="463"/>
            <ac:spMk id="3" creationId="{82294B41-0535-92A2-41F8-F87244E66B41}"/>
          </ac:spMkLst>
        </pc:spChg>
      </pc:sldChg>
      <pc:sldChg chg="addSp delSp modSp add del mod modNotesTx">
        <pc:chgData name="Verbeeck William" userId="9b98557d-4638-497e-9b40-4f2c2b1c3415" providerId="ADAL" clId="{F5BE0921-B5D3-44AC-B7E7-8CD890F05B53}" dt="2024-03-28T17:19:02.926" v="572" actId="2696"/>
        <pc:sldMkLst>
          <pc:docMk/>
          <pc:sldMk cId="3504816368" sldId="463"/>
        </pc:sldMkLst>
        <pc:spChg chg="add mod">
          <ac:chgData name="Verbeeck William" userId="9b98557d-4638-497e-9b40-4f2c2b1c3415" providerId="ADAL" clId="{F5BE0921-B5D3-44AC-B7E7-8CD890F05B53}" dt="2024-03-28T16:52:48.205" v="374" actId="20577"/>
          <ac:spMkLst>
            <pc:docMk/>
            <pc:sldMk cId="3504816368" sldId="463"/>
            <ac:spMk id="3" creationId="{82294B41-0535-92A2-41F8-F87244E66B41}"/>
          </ac:spMkLst>
        </pc:spChg>
        <pc:picChg chg="del">
          <ac:chgData name="Verbeeck William" userId="9b98557d-4638-497e-9b40-4f2c2b1c3415" providerId="ADAL" clId="{F5BE0921-B5D3-44AC-B7E7-8CD890F05B53}" dt="2024-03-28T16:51:02.790" v="328" actId="478"/>
          <ac:picMkLst>
            <pc:docMk/>
            <pc:sldMk cId="3504816368" sldId="463"/>
            <ac:picMk id="4" creationId="{71505CB6-D099-8895-1C63-A8F4DEBE5518}"/>
          </ac:picMkLst>
        </pc:picChg>
      </pc:sldChg>
      <pc:sldChg chg="add del">
        <pc:chgData name="Verbeeck William" userId="9b98557d-4638-497e-9b40-4f2c2b1c3415" providerId="ADAL" clId="{F5BE0921-B5D3-44AC-B7E7-8CD890F05B53}" dt="2024-03-28T16:53:23.446" v="376" actId="47"/>
        <pc:sldMkLst>
          <pc:docMk/>
          <pc:sldMk cId="0" sldId="464"/>
        </pc:sldMkLst>
      </pc:sldChg>
      <pc:sldChg chg="add">
        <pc:chgData name="Verbeeck William" userId="9b98557d-4638-497e-9b40-4f2c2b1c3415" providerId="ADAL" clId="{F5BE0921-B5D3-44AC-B7E7-8CD890F05B53}" dt="2024-03-28T17:19:06.485" v="573"/>
        <pc:sldMkLst>
          <pc:docMk/>
          <pc:sldMk cId="2411727718" sldId="465"/>
        </pc:sldMkLst>
      </pc:sldChg>
      <pc:sldChg chg="modSp add del mod">
        <pc:chgData name="Verbeeck William" userId="9b98557d-4638-497e-9b40-4f2c2b1c3415" providerId="ADAL" clId="{F5BE0921-B5D3-44AC-B7E7-8CD890F05B53}" dt="2024-03-28T17:19:02.926" v="572" actId="2696"/>
        <pc:sldMkLst>
          <pc:docMk/>
          <pc:sldMk cId="3914507501" sldId="465"/>
        </pc:sldMkLst>
        <pc:graphicFrameChg chg="mod modGraphic">
          <ac:chgData name="Verbeeck William" userId="9b98557d-4638-497e-9b40-4f2c2b1c3415" providerId="ADAL" clId="{F5BE0921-B5D3-44AC-B7E7-8CD890F05B53}" dt="2024-03-28T16:55:37.542" v="387" actId="207"/>
          <ac:graphicFrameMkLst>
            <pc:docMk/>
            <pc:sldMk cId="3914507501" sldId="465"/>
            <ac:graphicFrameMk id="2" creationId="{7F6CA941-6A2E-1326-1A0D-F16D4F42070D}"/>
          </ac:graphicFrameMkLst>
        </pc:graphicFrameChg>
      </pc:sldChg>
      <pc:sldChg chg="addSp modSp add del mod modNotesTx">
        <pc:chgData name="Verbeeck William" userId="9b98557d-4638-497e-9b40-4f2c2b1c3415" providerId="ADAL" clId="{F5BE0921-B5D3-44AC-B7E7-8CD890F05B53}" dt="2024-03-28T17:19:02.926" v="572" actId="2696"/>
        <pc:sldMkLst>
          <pc:docMk/>
          <pc:sldMk cId="1537714836" sldId="466"/>
        </pc:sldMkLst>
        <pc:spChg chg="add mod">
          <ac:chgData name="Verbeeck William" userId="9b98557d-4638-497e-9b40-4f2c2b1c3415" providerId="ADAL" clId="{F5BE0921-B5D3-44AC-B7E7-8CD890F05B53}" dt="2024-03-28T17:10:11.940" v="517" actId="1076"/>
          <ac:spMkLst>
            <pc:docMk/>
            <pc:sldMk cId="1537714836" sldId="466"/>
            <ac:spMk id="2" creationId="{124D0080-C7BC-C2F1-4F38-8AB4657B3149}"/>
          </ac:spMkLst>
        </pc:spChg>
        <pc:spChg chg="add mod">
          <ac:chgData name="Verbeeck William" userId="9b98557d-4638-497e-9b40-4f2c2b1c3415" providerId="ADAL" clId="{F5BE0921-B5D3-44AC-B7E7-8CD890F05B53}" dt="2024-03-28T17:10:15.521" v="518" actId="1076"/>
          <ac:spMkLst>
            <pc:docMk/>
            <pc:sldMk cId="1537714836" sldId="466"/>
            <ac:spMk id="3" creationId="{CAB43DAE-964B-BE40-CFF9-95D8DC2E9DD6}"/>
          </ac:spMkLst>
        </pc:spChg>
        <pc:spChg chg="mod">
          <ac:chgData name="Verbeeck William" userId="9b98557d-4638-497e-9b40-4f2c2b1c3415" providerId="ADAL" clId="{F5BE0921-B5D3-44AC-B7E7-8CD890F05B53}" dt="2024-03-28T17:04:35.641" v="465" actId="14100"/>
          <ac:spMkLst>
            <pc:docMk/>
            <pc:sldMk cId="1537714836" sldId="466"/>
            <ac:spMk id="796" creationId="{00000000-0000-0000-0000-000000000000}"/>
          </ac:spMkLst>
        </pc:spChg>
        <pc:spChg chg="mod">
          <ac:chgData name="Verbeeck William" userId="9b98557d-4638-497e-9b40-4f2c2b1c3415" providerId="ADAL" clId="{F5BE0921-B5D3-44AC-B7E7-8CD890F05B53}" dt="2024-03-28T17:09:01.331" v="505" actId="113"/>
          <ac:spMkLst>
            <pc:docMk/>
            <pc:sldMk cId="1537714836" sldId="466"/>
            <ac:spMk id="797" creationId="{00000000-0000-0000-0000-000000000000}"/>
          </ac:spMkLst>
        </pc:spChg>
        <pc:picChg chg="add mod">
          <ac:chgData name="Verbeeck William" userId="9b98557d-4638-497e-9b40-4f2c2b1c3415" providerId="ADAL" clId="{F5BE0921-B5D3-44AC-B7E7-8CD890F05B53}" dt="2024-03-28T17:10:11.940" v="517" actId="1076"/>
          <ac:picMkLst>
            <pc:docMk/>
            <pc:sldMk cId="1537714836" sldId="466"/>
            <ac:picMk id="3074" creationId="{D8A257D9-0785-B0CB-6A3B-306AF74EBCA1}"/>
          </ac:picMkLst>
        </pc:picChg>
        <pc:picChg chg="add mod">
          <ac:chgData name="Verbeeck William" userId="9b98557d-4638-497e-9b40-4f2c2b1c3415" providerId="ADAL" clId="{F5BE0921-B5D3-44AC-B7E7-8CD890F05B53}" dt="2024-03-28T17:10:11.940" v="517" actId="1076"/>
          <ac:picMkLst>
            <pc:docMk/>
            <pc:sldMk cId="1537714836" sldId="466"/>
            <ac:picMk id="3076" creationId="{B37845A1-9397-CA10-B7E0-7D0F2FD21905}"/>
          </ac:picMkLst>
        </pc:picChg>
      </pc:sldChg>
      <pc:sldChg chg="addSp modSp add mod">
        <pc:chgData name="Verbeeck William" userId="9b98557d-4638-497e-9b40-4f2c2b1c3415" providerId="ADAL" clId="{F5BE0921-B5D3-44AC-B7E7-8CD890F05B53}" dt="2024-03-28T17:26:15.812" v="741" actId="1076"/>
        <pc:sldMkLst>
          <pc:docMk/>
          <pc:sldMk cId="3145639500" sldId="466"/>
        </pc:sldMkLst>
        <pc:spChg chg="mod">
          <ac:chgData name="Verbeeck William" userId="9b98557d-4638-497e-9b40-4f2c2b1c3415" providerId="ADAL" clId="{F5BE0921-B5D3-44AC-B7E7-8CD890F05B53}" dt="2024-03-28T17:24:54.305" v="687" actId="14100"/>
          <ac:spMkLst>
            <pc:docMk/>
            <pc:sldMk cId="3145639500" sldId="466"/>
            <ac:spMk id="2" creationId="{124D0080-C7BC-C2F1-4F38-8AB4657B3149}"/>
          </ac:spMkLst>
        </pc:spChg>
        <pc:spChg chg="mod">
          <ac:chgData name="Verbeeck William" userId="9b98557d-4638-497e-9b40-4f2c2b1c3415" providerId="ADAL" clId="{F5BE0921-B5D3-44AC-B7E7-8CD890F05B53}" dt="2024-03-28T17:26:15.812" v="741" actId="1076"/>
          <ac:spMkLst>
            <pc:docMk/>
            <pc:sldMk cId="3145639500" sldId="466"/>
            <ac:spMk id="3" creationId="{CAB43DAE-964B-BE40-CFF9-95D8DC2E9DD6}"/>
          </ac:spMkLst>
        </pc:spChg>
        <pc:spChg chg="add mod">
          <ac:chgData name="Verbeeck William" userId="9b98557d-4638-497e-9b40-4f2c2b1c3415" providerId="ADAL" clId="{F5BE0921-B5D3-44AC-B7E7-8CD890F05B53}" dt="2024-03-28T17:25:57.813" v="736" actId="1076"/>
          <ac:spMkLst>
            <pc:docMk/>
            <pc:sldMk cId="3145639500" sldId="466"/>
            <ac:spMk id="5" creationId="{D161192C-FA30-0582-7696-7273282783E6}"/>
          </ac:spMkLst>
        </pc:spChg>
        <pc:spChg chg="mod">
          <ac:chgData name="Verbeeck William" userId="9b98557d-4638-497e-9b40-4f2c2b1c3415" providerId="ADAL" clId="{F5BE0921-B5D3-44AC-B7E7-8CD890F05B53}" dt="2024-03-28T17:26:09.699" v="740" actId="1076"/>
          <ac:spMkLst>
            <pc:docMk/>
            <pc:sldMk cId="3145639500" sldId="466"/>
            <ac:spMk id="797" creationId="{00000000-0000-0000-0000-000000000000}"/>
          </ac:spMkLst>
        </pc:spChg>
        <pc:picChg chg="add mod">
          <ac:chgData name="Verbeeck William" userId="9b98557d-4638-497e-9b40-4f2c2b1c3415" providerId="ADAL" clId="{F5BE0921-B5D3-44AC-B7E7-8CD890F05B53}" dt="2024-03-28T17:24:00.377" v="597" actId="571"/>
          <ac:picMkLst>
            <pc:docMk/>
            <pc:sldMk cId="3145639500" sldId="466"/>
            <ac:picMk id="4" creationId="{8B8CC73A-5D9B-689C-9178-AFB6F909EE1C}"/>
          </ac:picMkLst>
        </pc:picChg>
        <pc:picChg chg="mod">
          <ac:chgData name="Verbeeck William" userId="9b98557d-4638-497e-9b40-4f2c2b1c3415" providerId="ADAL" clId="{F5BE0921-B5D3-44AC-B7E7-8CD890F05B53}" dt="2024-03-28T17:25:04.137" v="690" actId="1076"/>
          <ac:picMkLst>
            <pc:docMk/>
            <pc:sldMk cId="3145639500" sldId="466"/>
            <ac:picMk id="3074" creationId="{D8A257D9-0785-B0CB-6A3B-306AF74EBCA1}"/>
          </ac:picMkLst>
        </pc:picChg>
        <pc:picChg chg="mod">
          <ac:chgData name="Verbeeck William" userId="9b98557d-4638-497e-9b40-4f2c2b1c3415" providerId="ADAL" clId="{F5BE0921-B5D3-44AC-B7E7-8CD890F05B53}" dt="2024-03-28T17:26:04.167" v="739" actId="1076"/>
          <ac:picMkLst>
            <pc:docMk/>
            <pc:sldMk cId="3145639500" sldId="466"/>
            <ac:picMk id="3076" creationId="{B37845A1-9397-CA10-B7E0-7D0F2FD21905}"/>
          </ac:picMkLst>
        </pc:picChg>
      </pc:sldChg>
      <pc:sldChg chg="add">
        <pc:chgData name="Verbeeck William" userId="9b98557d-4638-497e-9b40-4f2c2b1c3415" providerId="ADAL" clId="{F5BE0921-B5D3-44AC-B7E7-8CD890F05B53}" dt="2024-03-28T17:33:54.880" v="757"/>
        <pc:sldMkLst>
          <pc:docMk/>
          <pc:sldMk cId="2416090587" sldId="467"/>
        </pc:sldMkLst>
      </pc:sldChg>
      <pc:sldChg chg="add">
        <pc:chgData name="Verbeeck William" userId="9b98557d-4638-497e-9b40-4f2c2b1c3415" providerId="ADAL" clId="{F5BE0921-B5D3-44AC-B7E7-8CD890F05B53}" dt="2024-03-28T17:34:01.610" v="760"/>
        <pc:sldMkLst>
          <pc:docMk/>
          <pc:sldMk cId="1564564233" sldId="468"/>
        </pc:sldMkLst>
      </pc:sldChg>
    </pc:docChg>
  </pc:docChgLst>
  <pc:docChgLst>
    <pc:chgData name="Verbeeck William" userId="S::william.verbeeck@vlaanderen.be::9b98557d-4638-497e-9b40-4f2c2b1c3415" providerId="AD" clId="Web-{A94D1027-1729-58DE-F890-92DD5AC3BF72}"/>
    <pc:docChg chg="addSld delSld modSld">
      <pc:chgData name="Verbeeck William" userId="S::william.verbeeck@vlaanderen.be::9b98557d-4638-497e-9b40-4f2c2b1c3415" providerId="AD" clId="Web-{A94D1027-1729-58DE-F890-92DD5AC3BF72}" dt="2024-03-27T08:12:57.944" v="6" actId="14100"/>
      <pc:docMkLst>
        <pc:docMk/>
      </pc:docMkLst>
      <pc:sldChg chg="del">
        <pc:chgData name="Verbeeck William" userId="S::william.verbeeck@vlaanderen.be::9b98557d-4638-497e-9b40-4f2c2b1c3415" providerId="AD" clId="Web-{A94D1027-1729-58DE-F890-92DD5AC3BF72}" dt="2024-03-27T08:12:39.287" v="2"/>
        <pc:sldMkLst>
          <pc:docMk/>
          <pc:sldMk cId="0" sldId="257"/>
        </pc:sldMkLst>
      </pc:sldChg>
      <pc:sldChg chg="del">
        <pc:chgData name="Verbeeck William" userId="S::william.verbeeck@vlaanderen.be::9b98557d-4638-497e-9b40-4f2c2b1c3415" providerId="AD" clId="Web-{A94D1027-1729-58DE-F890-92DD5AC3BF72}" dt="2024-03-27T08:11:57.864" v="0"/>
        <pc:sldMkLst>
          <pc:docMk/>
          <pc:sldMk cId="0" sldId="258"/>
        </pc:sldMkLst>
      </pc:sldChg>
      <pc:sldChg chg="modSp add">
        <pc:chgData name="Verbeeck William" userId="S::william.verbeeck@vlaanderen.be::9b98557d-4638-497e-9b40-4f2c2b1c3415" providerId="AD" clId="Web-{A94D1027-1729-58DE-F890-92DD5AC3BF72}" dt="2024-03-27T08:12:57.944" v="6" actId="14100"/>
        <pc:sldMkLst>
          <pc:docMk/>
          <pc:sldMk cId="4283180342" sldId="452"/>
        </pc:sldMkLst>
        <pc:spChg chg="mod">
          <ac:chgData name="Verbeeck William" userId="S::william.verbeeck@vlaanderen.be::9b98557d-4638-497e-9b40-4f2c2b1c3415" providerId="AD" clId="Web-{A94D1027-1729-58DE-F890-92DD5AC3BF72}" dt="2024-03-27T08:12:57.944" v="6" actId="14100"/>
          <ac:spMkLst>
            <pc:docMk/>
            <pc:sldMk cId="4283180342" sldId="452"/>
            <ac:spMk id="234" creationId="{00000000-0000-0000-0000-000000000000}"/>
          </ac:spMkLst>
        </pc:spChg>
      </pc:sldChg>
    </pc:docChg>
  </pc:docChgLst>
  <pc:docChgLst>
    <pc:chgData name="Martens Isabaut" userId="S::isabaut.martens@vlaanderen.be::e09322b7-9ba5-4ec2-b519-a79663da6881" providerId="AD" clId="Web-{7223B6DC-EC5E-6CCC-1678-1E48389B6AA3}"/>
    <pc:docChg chg="addSld delSld modSld sldOrd">
      <pc:chgData name="Martens Isabaut" userId="S::isabaut.martens@vlaanderen.be::e09322b7-9ba5-4ec2-b519-a79663da6881" providerId="AD" clId="Web-{7223B6DC-EC5E-6CCC-1678-1E48389B6AA3}" dt="2024-04-04T11:57:41.584" v="96" actId="20577"/>
      <pc:docMkLst>
        <pc:docMk/>
      </pc:docMkLst>
      <pc:sldChg chg="modSp">
        <pc:chgData name="Martens Isabaut" userId="S::isabaut.martens@vlaanderen.be::e09322b7-9ba5-4ec2-b519-a79663da6881" providerId="AD" clId="Web-{7223B6DC-EC5E-6CCC-1678-1E48389B6AA3}" dt="2024-04-04T09:25:42.899" v="35" actId="20577"/>
        <pc:sldMkLst>
          <pc:docMk/>
          <pc:sldMk cId="0" sldId="259"/>
        </pc:sldMkLst>
        <pc:spChg chg="mod">
          <ac:chgData name="Martens Isabaut" userId="S::isabaut.martens@vlaanderen.be::e09322b7-9ba5-4ec2-b519-a79663da6881" providerId="AD" clId="Web-{7223B6DC-EC5E-6CCC-1678-1E48389B6AA3}" dt="2024-04-04T09:25:01.569" v="9" actId="20577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223B6DC-EC5E-6CCC-1678-1E48389B6AA3}" dt="2024-04-04T09:25:28.148" v="29" actId="20577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Martens Isabaut" userId="S::isabaut.martens@vlaanderen.be::e09322b7-9ba5-4ec2-b519-a79663da6881" providerId="AD" clId="Web-{7223B6DC-EC5E-6CCC-1678-1E48389B6AA3}" dt="2024-04-04T09:25:42.899" v="35" actId="20577"/>
          <ac:spMkLst>
            <pc:docMk/>
            <pc:sldMk cId="0" sldId="259"/>
            <ac:spMk id="398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223B6DC-EC5E-6CCC-1678-1E48389B6AA3}" dt="2024-04-04T11:56:53.551" v="70" actId="20577"/>
        <pc:sldMkLst>
          <pc:docMk/>
          <pc:sldMk cId="0" sldId="298"/>
        </pc:sldMkLst>
        <pc:spChg chg="mod">
          <ac:chgData name="Martens Isabaut" userId="S::isabaut.martens@vlaanderen.be::e09322b7-9ba5-4ec2-b519-a79663da6881" providerId="AD" clId="Web-{7223B6DC-EC5E-6CCC-1678-1E48389B6AA3}" dt="2024-04-04T11:56:53.551" v="70" actId="20577"/>
          <ac:spMkLst>
            <pc:docMk/>
            <pc:sldMk cId="0" sldId="298"/>
            <ac:spMk id="856" creationId="{00000000-0000-0000-0000-000000000000}"/>
          </ac:spMkLst>
        </pc:spChg>
      </pc:sldChg>
      <pc:sldChg chg="modSp">
        <pc:chgData name="Martens Isabaut" userId="S::isabaut.martens@vlaanderen.be::e09322b7-9ba5-4ec2-b519-a79663da6881" providerId="AD" clId="Web-{7223B6DC-EC5E-6CCC-1678-1E48389B6AA3}" dt="2024-04-04T11:37:52.278" v="48" actId="1076"/>
        <pc:sldMkLst>
          <pc:docMk/>
          <pc:sldMk cId="436427251" sldId="338"/>
        </pc:sldMkLst>
        <pc:picChg chg="mod">
          <ac:chgData name="Martens Isabaut" userId="S::isabaut.martens@vlaanderen.be::e09322b7-9ba5-4ec2-b519-a79663da6881" providerId="AD" clId="Web-{7223B6DC-EC5E-6CCC-1678-1E48389B6AA3}" dt="2024-04-04T11:37:52.278" v="48" actId="1076"/>
          <ac:picMkLst>
            <pc:docMk/>
            <pc:sldMk cId="436427251" sldId="338"/>
            <ac:picMk id="7" creationId="{1B5FA242-3EB5-9619-B8FC-10F076C356E1}"/>
          </ac:picMkLst>
        </pc:picChg>
      </pc:sldChg>
      <pc:sldChg chg="modSp">
        <pc:chgData name="Martens Isabaut" userId="S::isabaut.martens@vlaanderen.be::e09322b7-9ba5-4ec2-b519-a79663da6881" providerId="AD" clId="Web-{7223B6DC-EC5E-6CCC-1678-1E48389B6AA3}" dt="2024-04-04T11:39:00.061" v="60"/>
        <pc:sldMkLst>
          <pc:docMk/>
          <pc:sldMk cId="1626525460" sldId="341"/>
        </pc:sldMkLst>
        <pc:spChg chg="mod">
          <ac:chgData name="Martens Isabaut" userId="S::isabaut.martens@vlaanderen.be::e09322b7-9ba5-4ec2-b519-a79663da6881" providerId="AD" clId="Web-{7223B6DC-EC5E-6CCC-1678-1E48389B6AA3}" dt="2024-04-04T11:39:00.061" v="60"/>
          <ac:spMkLst>
            <pc:docMk/>
            <pc:sldMk cId="1626525460" sldId="341"/>
            <ac:spMk id="9" creationId="{1AC39CC1-9FD2-22FE-3199-388E6B764CAE}"/>
          </ac:spMkLst>
        </pc:spChg>
        <pc:spChg chg="mod">
          <ac:chgData name="Martens Isabaut" userId="S::isabaut.martens@vlaanderen.be::e09322b7-9ba5-4ec2-b519-a79663da6881" providerId="AD" clId="Web-{7223B6DC-EC5E-6CCC-1678-1E48389B6AA3}" dt="2024-04-04T11:39:00.061" v="59"/>
          <ac:spMkLst>
            <pc:docMk/>
            <pc:sldMk cId="1626525460" sldId="341"/>
            <ac:spMk id="10" creationId="{5C8F88AA-56DA-F1D1-A635-EDD7736F5674}"/>
          </ac:spMkLst>
        </pc:spChg>
      </pc:sldChg>
      <pc:sldChg chg="modSp">
        <pc:chgData name="Martens Isabaut" userId="S::isabaut.martens@vlaanderen.be::e09322b7-9ba5-4ec2-b519-a79663da6881" providerId="AD" clId="Web-{7223B6DC-EC5E-6CCC-1678-1E48389B6AA3}" dt="2024-04-04T11:36:21.368" v="46" actId="1076"/>
        <pc:sldMkLst>
          <pc:docMk/>
          <pc:sldMk cId="3111142584" sldId="342"/>
        </pc:sldMkLst>
        <pc:graphicFrameChg chg="mod">
          <ac:chgData name="Martens Isabaut" userId="S::isabaut.martens@vlaanderen.be::e09322b7-9ba5-4ec2-b519-a79663da6881" providerId="AD" clId="Web-{7223B6DC-EC5E-6CCC-1678-1E48389B6AA3}" dt="2024-04-04T11:36:21.368" v="46" actId="1076"/>
          <ac:graphicFrameMkLst>
            <pc:docMk/>
            <pc:sldMk cId="3111142584" sldId="342"/>
            <ac:graphicFrameMk id="8" creationId="{7BB5592E-9590-0751-50AE-447C05BC753F}"/>
          </ac:graphicFrameMkLst>
        </pc:graphicFrameChg>
      </pc:sldChg>
      <pc:sldChg chg="delSp modSp delAnim">
        <pc:chgData name="Martens Isabaut" userId="S::isabaut.martens@vlaanderen.be::e09322b7-9ba5-4ec2-b519-a79663da6881" providerId="AD" clId="Web-{7223B6DC-EC5E-6CCC-1678-1E48389B6AA3}" dt="2024-04-04T11:57:30.224" v="87"/>
        <pc:sldMkLst>
          <pc:docMk/>
          <pc:sldMk cId="4113044408" sldId="373"/>
        </pc:sldMkLst>
        <pc:spChg chg="del">
          <ac:chgData name="Martens Isabaut" userId="S::isabaut.martens@vlaanderen.be::e09322b7-9ba5-4ec2-b519-a79663da6881" providerId="AD" clId="Web-{7223B6DC-EC5E-6CCC-1678-1E48389B6AA3}" dt="2024-04-04T11:57:22.583" v="84"/>
          <ac:spMkLst>
            <pc:docMk/>
            <pc:sldMk cId="4113044408" sldId="373"/>
            <ac:spMk id="5" creationId="{10FD4DDF-CCE0-A288-EC9F-7B4529E5BE61}"/>
          </ac:spMkLst>
        </pc:spChg>
        <pc:spChg chg="del mod">
          <ac:chgData name="Martens Isabaut" userId="S::isabaut.martens@vlaanderen.be::e09322b7-9ba5-4ec2-b519-a79663da6881" providerId="AD" clId="Web-{7223B6DC-EC5E-6CCC-1678-1E48389B6AA3}" dt="2024-04-04T11:57:30.224" v="87"/>
          <ac:spMkLst>
            <pc:docMk/>
            <pc:sldMk cId="4113044408" sldId="373"/>
            <ac:spMk id="852" creationId="{00000000-0000-0000-0000-000000000000}"/>
          </ac:spMkLst>
        </pc:spChg>
      </pc:sldChg>
      <pc:sldChg chg="delSp modSp">
        <pc:chgData name="Martens Isabaut" userId="S::isabaut.martens@vlaanderen.be::e09322b7-9ba5-4ec2-b519-a79663da6881" providerId="AD" clId="Web-{7223B6DC-EC5E-6CCC-1678-1E48389B6AA3}" dt="2024-04-04T11:57:09.286" v="83" actId="20577"/>
        <pc:sldMkLst>
          <pc:docMk/>
          <pc:sldMk cId="2668448455" sldId="398"/>
        </pc:sldMkLst>
        <pc:spChg chg="mod">
          <ac:chgData name="Martens Isabaut" userId="S::isabaut.martens@vlaanderen.be::e09322b7-9ba5-4ec2-b519-a79663da6881" providerId="AD" clId="Web-{7223B6DC-EC5E-6CCC-1678-1E48389B6AA3}" dt="2024-04-04T11:57:09.286" v="83" actId="20577"/>
          <ac:spMkLst>
            <pc:docMk/>
            <pc:sldMk cId="2668448455" sldId="398"/>
            <ac:spMk id="856" creationId="{00000000-0000-0000-0000-000000000000}"/>
          </ac:spMkLst>
        </pc:spChg>
        <pc:picChg chg="del">
          <ac:chgData name="Martens Isabaut" userId="S::isabaut.martens@vlaanderen.be::e09322b7-9ba5-4ec2-b519-a79663da6881" providerId="AD" clId="Web-{7223B6DC-EC5E-6CCC-1678-1E48389B6AA3}" dt="2024-04-04T11:42:07.021" v="61"/>
          <ac:picMkLst>
            <pc:docMk/>
            <pc:sldMk cId="2668448455" sldId="398"/>
            <ac:picMk id="3" creationId="{DEC0E3A7-FCB1-349E-F7A6-DFAE6264D5AE}"/>
          </ac:picMkLst>
        </pc:picChg>
      </pc:sldChg>
      <pc:sldChg chg="delSp">
        <pc:chgData name="Martens Isabaut" userId="S::isabaut.martens@vlaanderen.be::e09322b7-9ba5-4ec2-b519-a79663da6881" providerId="AD" clId="Web-{7223B6DC-EC5E-6CCC-1678-1E48389B6AA3}" dt="2024-04-04T11:42:11.646" v="62"/>
        <pc:sldMkLst>
          <pc:docMk/>
          <pc:sldMk cId="2060940386" sldId="447"/>
        </pc:sldMkLst>
        <pc:picChg chg="del">
          <ac:chgData name="Martens Isabaut" userId="S::isabaut.martens@vlaanderen.be::e09322b7-9ba5-4ec2-b519-a79663da6881" providerId="AD" clId="Web-{7223B6DC-EC5E-6CCC-1678-1E48389B6AA3}" dt="2024-04-04T11:42:11.646" v="62"/>
          <ac:picMkLst>
            <pc:docMk/>
            <pc:sldMk cId="2060940386" sldId="447"/>
            <ac:picMk id="3" creationId="{DEC0E3A7-FCB1-349E-F7A6-DFAE6264D5AE}"/>
          </ac:picMkLst>
        </pc:picChg>
      </pc:sldChg>
      <pc:sldChg chg="modSp del">
        <pc:chgData name="Martens Isabaut" userId="S::isabaut.martens@vlaanderen.be::e09322b7-9ba5-4ec2-b519-a79663da6881" providerId="AD" clId="Web-{7223B6DC-EC5E-6CCC-1678-1E48389B6AA3}" dt="2024-04-04T09:24:31.881" v="3"/>
        <pc:sldMkLst>
          <pc:docMk/>
          <pc:sldMk cId="4283180342" sldId="452"/>
        </pc:sldMkLst>
        <pc:spChg chg="mod">
          <ac:chgData name="Martens Isabaut" userId="S::isabaut.martens@vlaanderen.be::e09322b7-9ba5-4ec2-b519-a79663da6881" providerId="AD" clId="Web-{7223B6DC-EC5E-6CCC-1678-1E48389B6AA3}" dt="2024-04-04T09:22:50.596" v="2" actId="20577"/>
          <ac:spMkLst>
            <pc:docMk/>
            <pc:sldMk cId="4283180342" sldId="452"/>
            <ac:spMk id="234" creationId="{00000000-0000-0000-0000-000000000000}"/>
          </ac:spMkLst>
        </pc:spChg>
      </pc:sldChg>
      <pc:sldChg chg="delSp">
        <pc:chgData name="Martens Isabaut" userId="S::isabaut.martens@vlaanderen.be::e09322b7-9ba5-4ec2-b519-a79663da6881" providerId="AD" clId="Web-{7223B6DC-EC5E-6CCC-1678-1E48389B6AA3}" dt="2024-04-04T11:42:14.443" v="63"/>
        <pc:sldMkLst>
          <pc:docMk/>
          <pc:sldMk cId="3163325457" sldId="453"/>
        </pc:sldMkLst>
        <pc:picChg chg="del">
          <ac:chgData name="Martens Isabaut" userId="S::isabaut.martens@vlaanderen.be::e09322b7-9ba5-4ec2-b519-a79663da6881" providerId="AD" clId="Web-{7223B6DC-EC5E-6CCC-1678-1E48389B6AA3}" dt="2024-04-04T11:42:14.443" v="63"/>
          <ac:picMkLst>
            <pc:docMk/>
            <pc:sldMk cId="3163325457" sldId="453"/>
            <ac:picMk id="3" creationId="{DEC0E3A7-FCB1-349E-F7A6-DFAE6264D5AE}"/>
          </ac:picMkLst>
        </pc:picChg>
      </pc:sldChg>
      <pc:sldChg chg="modSp">
        <pc:chgData name="Martens Isabaut" userId="S::isabaut.martens@vlaanderen.be::e09322b7-9ba5-4ec2-b519-a79663da6881" providerId="AD" clId="Web-{7223B6DC-EC5E-6CCC-1678-1E48389B6AA3}" dt="2024-04-04T11:19:14.864" v="36"/>
        <pc:sldMkLst>
          <pc:docMk/>
          <pc:sldMk cId="2411727718" sldId="465"/>
        </pc:sldMkLst>
        <pc:graphicFrameChg chg="modGraphic">
          <ac:chgData name="Martens Isabaut" userId="S::isabaut.martens@vlaanderen.be::e09322b7-9ba5-4ec2-b519-a79663da6881" providerId="AD" clId="Web-{7223B6DC-EC5E-6CCC-1678-1E48389B6AA3}" dt="2024-04-04T11:19:14.864" v="36"/>
          <ac:graphicFrameMkLst>
            <pc:docMk/>
            <pc:sldMk cId="2411727718" sldId="465"/>
            <ac:graphicFrameMk id="2" creationId="{7F6CA941-6A2E-1326-1A0D-F16D4F42070D}"/>
          </ac:graphicFrameMkLst>
        </pc:graphicFrameChg>
      </pc:sldChg>
      <pc:sldChg chg="modSp">
        <pc:chgData name="Martens Isabaut" userId="S::isabaut.martens@vlaanderen.be::e09322b7-9ba5-4ec2-b519-a79663da6881" providerId="AD" clId="Web-{7223B6DC-EC5E-6CCC-1678-1E48389B6AA3}" dt="2024-04-04T11:36:06.649" v="44" actId="1076"/>
        <pc:sldMkLst>
          <pc:docMk/>
          <pc:sldMk cId="2284449831" sldId="470"/>
        </pc:sldMkLst>
        <pc:graphicFrameChg chg="mod modGraphic">
          <ac:chgData name="Martens Isabaut" userId="S::isabaut.martens@vlaanderen.be::e09322b7-9ba5-4ec2-b519-a79663da6881" providerId="AD" clId="Web-{7223B6DC-EC5E-6CCC-1678-1E48389B6AA3}" dt="2024-04-04T11:36:06.649" v="44" actId="1076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  <pc:sldChg chg="modSp add ord replId">
        <pc:chgData name="Martens Isabaut" userId="S::isabaut.martens@vlaanderen.be::e09322b7-9ba5-4ec2-b519-a79663da6881" providerId="AD" clId="Web-{7223B6DC-EC5E-6CCC-1678-1E48389B6AA3}" dt="2024-04-04T11:57:41.584" v="96" actId="20577"/>
        <pc:sldMkLst>
          <pc:docMk/>
          <pc:sldMk cId="3492081700" sldId="475"/>
        </pc:sldMkLst>
        <pc:spChg chg="mod">
          <ac:chgData name="Martens Isabaut" userId="S::isabaut.martens@vlaanderen.be::e09322b7-9ba5-4ec2-b519-a79663da6881" providerId="AD" clId="Web-{7223B6DC-EC5E-6CCC-1678-1E48389B6AA3}" dt="2024-04-04T11:57:41.584" v="96" actId="20577"/>
          <ac:spMkLst>
            <pc:docMk/>
            <pc:sldMk cId="3492081700" sldId="475"/>
            <ac:spMk id="852" creationId="{00000000-0000-0000-0000-000000000000}"/>
          </ac:spMkLst>
        </pc:spChg>
      </pc:sldChg>
    </pc:docChg>
  </pc:docChgLst>
  <pc:docChgLst>
    <pc:chgData name="Robbrecht Eva" userId="92df7e69-258a-47f7-bb78-8d7a50f12c63" providerId="ADAL" clId="{AEA55884-8A6D-4043-858D-6D0CBA7977A2}"/>
    <pc:docChg chg="sldOrd">
      <pc:chgData name="Robbrecht Eva" userId="92df7e69-258a-47f7-bb78-8d7a50f12c63" providerId="ADAL" clId="{AEA55884-8A6D-4043-858D-6D0CBA7977A2}" dt="2024-05-13T13:43:59.444" v="0" actId="20578"/>
      <pc:docMkLst>
        <pc:docMk/>
      </pc:docMkLst>
      <pc:sldChg chg="ord">
        <pc:chgData name="Robbrecht Eva" userId="92df7e69-258a-47f7-bb78-8d7a50f12c63" providerId="ADAL" clId="{AEA55884-8A6D-4043-858D-6D0CBA7977A2}" dt="2024-05-13T13:43:59.444" v="0" actId="20578"/>
        <pc:sldMkLst>
          <pc:docMk/>
          <pc:sldMk cId="2896040933" sldId="510"/>
        </pc:sldMkLst>
      </pc:sldChg>
    </pc:docChg>
  </pc:docChgLst>
  <pc:docChgLst>
    <pc:chgData name="Verbeeck William" userId="9b98557d-4638-497e-9b40-4f2c2b1c3415" providerId="ADAL" clId="{204AF4BD-14E6-4A74-81B6-6F80D628021D}"/>
    <pc:docChg chg="undo custSel addSld delSld modSld sldOrd">
      <pc:chgData name="Verbeeck William" userId="9b98557d-4638-497e-9b40-4f2c2b1c3415" providerId="ADAL" clId="{204AF4BD-14E6-4A74-81B6-6F80D628021D}" dt="2024-05-03T12:14:04.793" v="1348" actId="1076"/>
      <pc:docMkLst>
        <pc:docMk/>
      </pc:docMkLst>
      <pc:sldChg chg="add">
        <pc:chgData name="Verbeeck William" userId="9b98557d-4638-497e-9b40-4f2c2b1c3415" providerId="ADAL" clId="{204AF4BD-14E6-4A74-81B6-6F80D628021D}" dt="2024-05-02T13:17:43.579" v="1304"/>
        <pc:sldMkLst>
          <pc:docMk/>
          <pc:sldMk cId="0" sldId="257"/>
        </pc:sldMkLst>
      </pc:sldChg>
      <pc:sldChg chg="add">
        <pc:chgData name="Verbeeck William" userId="9b98557d-4638-497e-9b40-4f2c2b1c3415" providerId="ADAL" clId="{204AF4BD-14E6-4A74-81B6-6F80D628021D}" dt="2024-05-02T13:17:51.254" v="1305"/>
        <pc:sldMkLst>
          <pc:docMk/>
          <pc:sldMk cId="0" sldId="258"/>
        </pc:sldMkLst>
      </pc:sldChg>
      <pc:sldChg chg="addSp modSp mod">
        <pc:chgData name="Verbeeck William" userId="9b98557d-4638-497e-9b40-4f2c2b1c3415" providerId="ADAL" clId="{204AF4BD-14E6-4A74-81B6-6F80D628021D}" dt="2024-04-25T14:15:30.954" v="703" actId="1076"/>
        <pc:sldMkLst>
          <pc:docMk/>
          <pc:sldMk cId="0" sldId="259"/>
        </pc:sldMkLst>
        <pc:spChg chg="mod">
          <ac:chgData name="Verbeeck William" userId="9b98557d-4638-497e-9b40-4f2c2b1c3415" providerId="ADAL" clId="{204AF4BD-14E6-4A74-81B6-6F80D628021D}" dt="2024-04-25T13:23:26.291" v="651" actId="6549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4.573" v="700" actId="164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8.149" v="701" actId="164"/>
          <ac:spMkLst>
            <pc:docMk/>
            <pc:sldMk cId="0" sldId="259"/>
            <ac:spMk id="389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2.341" v="699" actId="164"/>
          <ac:spMkLst>
            <pc:docMk/>
            <pc:sldMk cId="0" sldId="259"/>
            <ac:spMk id="398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4:15:02.341" v="699" actId="164"/>
          <ac:spMkLst>
            <pc:docMk/>
            <pc:sldMk cId="0" sldId="259"/>
            <ac:spMk id="399" creationId="{00000000-0000-0000-0000-000000000000}"/>
          </ac:spMkLst>
        </pc:spChg>
        <pc:grpChg chg="add mod">
          <ac:chgData name="Verbeeck William" userId="9b98557d-4638-497e-9b40-4f2c2b1c3415" providerId="ADAL" clId="{204AF4BD-14E6-4A74-81B6-6F80D628021D}" dt="2024-04-25T14:15:30.954" v="703" actId="1076"/>
          <ac:grpSpMkLst>
            <pc:docMk/>
            <pc:sldMk cId="0" sldId="259"/>
            <ac:grpSpMk id="2" creationId="{D10AE473-FAFB-596D-BD1B-6F3280510333}"/>
          </ac:grpSpMkLst>
        </pc:grpChg>
        <pc:grpChg chg="add mod">
          <ac:chgData name="Verbeeck William" userId="9b98557d-4638-497e-9b40-4f2c2b1c3415" providerId="ADAL" clId="{204AF4BD-14E6-4A74-81B6-6F80D628021D}" dt="2024-04-25T14:15:30.954" v="703" actId="1076"/>
          <ac:grpSpMkLst>
            <pc:docMk/>
            <pc:sldMk cId="0" sldId="259"/>
            <ac:grpSpMk id="3" creationId="{33364463-06D4-1F51-427F-EC5F578AA7CD}"/>
          </ac:grpSpMkLst>
        </pc:grpChg>
        <pc:grpChg chg="add mod">
          <ac:chgData name="Verbeeck William" userId="9b98557d-4638-497e-9b40-4f2c2b1c3415" providerId="ADAL" clId="{204AF4BD-14E6-4A74-81B6-6F80D628021D}" dt="2024-04-25T14:15:30.954" v="703" actId="1076"/>
          <ac:grpSpMkLst>
            <pc:docMk/>
            <pc:sldMk cId="0" sldId="259"/>
            <ac:grpSpMk id="4" creationId="{ECB625E4-F86D-ED15-6525-6674A9E3B382}"/>
          </ac:grpSpMkLst>
        </pc:grpChg>
        <pc:grpChg chg="mod">
          <ac:chgData name="Verbeeck William" userId="9b98557d-4638-497e-9b40-4f2c2b1c3415" providerId="ADAL" clId="{204AF4BD-14E6-4A74-81B6-6F80D628021D}" dt="2024-04-25T14:15:04.573" v="700" actId="164"/>
          <ac:grpSpMkLst>
            <pc:docMk/>
            <pc:sldMk cId="0" sldId="259"/>
            <ac:grpSpMk id="390" creationId="{00000000-0000-0000-0000-000000000000}"/>
          </ac:grpSpMkLst>
        </pc:grpChg>
        <pc:grpChg chg="mod">
          <ac:chgData name="Verbeeck William" userId="9b98557d-4638-497e-9b40-4f2c2b1c3415" providerId="ADAL" clId="{204AF4BD-14E6-4A74-81B6-6F80D628021D}" dt="2024-04-25T14:15:08.149" v="701" actId="164"/>
          <ac:grpSpMkLst>
            <pc:docMk/>
            <pc:sldMk cId="0" sldId="259"/>
            <ac:grpSpMk id="394" creationId="{00000000-0000-0000-0000-000000000000}"/>
          </ac:grpSpMkLst>
        </pc:grpChg>
      </pc:sldChg>
      <pc:sldChg chg="modSp mod">
        <pc:chgData name="Verbeeck William" userId="9b98557d-4638-497e-9b40-4f2c2b1c3415" providerId="ADAL" clId="{204AF4BD-14E6-4A74-81B6-6F80D628021D}" dt="2024-04-25T12:36:13.413" v="77" actId="20577"/>
        <pc:sldMkLst>
          <pc:docMk/>
          <pc:sldMk cId="0" sldId="260"/>
        </pc:sldMkLst>
        <pc:graphicFrameChg chg="mod modGraphic">
          <ac:chgData name="Verbeeck William" userId="9b98557d-4638-497e-9b40-4f2c2b1c3415" providerId="ADAL" clId="{204AF4BD-14E6-4A74-81B6-6F80D628021D}" dt="2024-04-25T12:36:13.413" v="77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 ord modShow">
        <pc:chgData name="Verbeeck William" userId="9b98557d-4638-497e-9b40-4f2c2b1c3415" providerId="ADAL" clId="{204AF4BD-14E6-4A74-81B6-6F80D628021D}" dt="2024-04-26T08:44:11.883" v="1285" actId="729"/>
        <pc:sldMkLst>
          <pc:docMk/>
          <pc:sldMk cId="0" sldId="292"/>
        </pc:sldMkLst>
      </pc:sldChg>
      <pc:sldChg chg="ord">
        <pc:chgData name="Verbeeck William" userId="9b98557d-4638-497e-9b40-4f2c2b1c3415" providerId="ADAL" clId="{204AF4BD-14E6-4A74-81B6-6F80D628021D}" dt="2024-05-02T13:50:57.453" v="1333"/>
        <pc:sldMkLst>
          <pc:docMk/>
          <pc:sldMk cId="0" sldId="297"/>
        </pc:sldMkLst>
      </pc:sldChg>
      <pc:sldChg chg="modSp mod">
        <pc:chgData name="Verbeeck William" userId="9b98557d-4638-497e-9b40-4f2c2b1c3415" providerId="ADAL" clId="{204AF4BD-14E6-4A74-81B6-6F80D628021D}" dt="2024-04-25T12:37:39.674" v="134" actId="20577"/>
        <pc:sldMkLst>
          <pc:docMk/>
          <pc:sldMk cId="0" sldId="304"/>
        </pc:sldMkLst>
        <pc:spChg chg="mod">
          <ac:chgData name="Verbeeck William" userId="9b98557d-4638-497e-9b40-4f2c2b1c3415" providerId="ADAL" clId="{204AF4BD-14E6-4A74-81B6-6F80D628021D}" dt="2024-04-25T12:37:39.674" v="134" actId="20577"/>
          <ac:spMkLst>
            <pc:docMk/>
            <pc:sldMk cId="0" sldId="304"/>
            <ac:spMk id="772" creationId="{00000000-0000-0000-0000-000000000000}"/>
          </ac:spMkLst>
        </pc:spChg>
      </pc:sldChg>
      <pc:sldChg chg="addCm">
        <pc:chgData name="Verbeeck William" userId="9b98557d-4638-497e-9b40-4f2c2b1c3415" providerId="ADAL" clId="{204AF4BD-14E6-4A74-81B6-6F80D628021D}" dt="2024-04-25T12:54:13.475" v="329"/>
        <pc:sldMkLst>
          <pc:docMk/>
          <pc:sldMk cId="2029094960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9b98557d-4638-497e-9b40-4f2c2b1c3415" providerId="ADAL" clId="{204AF4BD-14E6-4A74-81B6-6F80D628021D}" dt="2024-04-25T12:54:13.475" v="329"/>
              <pc2:cmMkLst xmlns:pc2="http://schemas.microsoft.com/office/powerpoint/2019/9/main/command">
                <pc:docMk/>
                <pc:sldMk cId="2029094960" sldId="309"/>
                <pc2:cmMk id="{1D2BD271-D611-4117-BF4F-64D0D0D7C0AC}"/>
              </pc2:cmMkLst>
            </pc226:cmChg>
          </p:ext>
        </pc:extLst>
      </pc:sldChg>
      <pc:sldChg chg="modSp mod">
        <pc:chgData name="Verbeeck William" userId="9b98557d-4638-497e-9b40-4f2c2b1c3415" providerId="ADAL" clId="{204AF4BD-14E6-4A74-81B6-6F80D628021D}" dt="2024-04-25T12:39:58.657" v="161" actId="1076"/>
        <pc:sldMkLst>
          <pc:docMk/>
          <pc:sldMk cId="0" sldId="315"/>
        </pc:sldMkLst>
        <pc:spChg chg="mod">
          <ac:chgData name="Verbeeck William" userId="9b98557d-4638-497e-9b40-4f2c2b1c3415" providerId="ADAL" clId="{204AF4BD-14E6-4A74-81B6-6F80D628021D}" dt="2024-04-25T12:39:55.463" v="160" actId="14100"/>
          <ac:spMkLst>
            <pc:docMk/>
            <pc:sldMk cId="0" sldId="315"/>
            <ac:spMk id="1068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9:45.576" v="158" actId="108"/>
          <ac:spMkLst>
            <pc:docMk/>
            <pc:sldMk cId="0" sldId="315"/>
            <ac:spMk id="1069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9:58.657" v="161" actId="1076"/>
          <ac:spMkLst>
            <pc:docMk/>
            <pc:sldMk cId="0" sldId="315"/>
            <ac:spMk id="1077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9:29.883" v="155" actId="20577"/>
          <ac:spMkLst>
            <pc:docMk/>
            <pc:sldMk cId="0" sldId="315"/>
            <ac:spMk id="1081" creationId="{00000000-0000-0000-0000-000000000000}"/>
          </ac:spMkLst>
        </pc:spChg>
      </pc:sldChg>
      <pc:sldChg chg="modSp mod">
        <pc:chgData name="Verbeeck William" userId="9b98557d-4638-497e-9b40-4f2c2b1c3415" providerId="ADAL" clId="{204AF4BD-14E6-4A74-81B6-6F80D628021D}" dt="2024-05-02T13:51:43.096" v="1346" actId="20577"/>
        <pc:sldMkLst>
          <pc:docMk/>
          <pc:sldMk cId="0" sldId="327"/>
        </pc:sldMkLst>
        <pc:spChg chg="mod">
          <ac:chgData name="Verbeeck William" userId="9b98557d-4638-497e-9b40-4f2c2b1c3415" providerId="ADAL" clId="{204AF4BD-14E6-4A74-81B6-6F80D628021D}" dt="2024-04-25T12:38:01.706" v="141" actId="20577"/>
          <ac:spMkLst>
            <pc:docMk/>
            <pc:sldMk cId="0" sldId="327"/>
            <ac:spMk id="3616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5-02T13:51:30.184" v="1345" actId="20577"/>
          <ac:spMkLst>
            <pc:docMk/>
            <pc:sldMk cId="0" sldId="327"/>
            <ac:spMk id="3619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5-02T13:51:43.096" v="1346" actId="20577"/>
          <ac:spMkLst>
            <pc:docMk/>
            <pc:sldMk cId="0" sldId="327"/>
            <ac:spMk id="3621" creationId="{00000000-0000-0000-0000-000000000000}"/>
          </ac:spMkLst>
        </pc:spChg>
      </pc:sldChg>
      <pc:sldChg chg="modSp mod">
        <pc:chgData name="Verbeeck William" userId="9b98557d-4638-497e-9b40-4f2c2b1c3415" providerId="ADAL" clId="{204AF4BD-14E6-4A74-81B6-6F80D628021D}" dt="2024-04-25T12:36:36.234" v="105" actId="20577"/>
        <pc:sldMkLst>
          <pc:docMk/>
          <pc:sldMk cId="0" sldId="332"/>
        </pc:sldMkLst>
        <pc:spChg chg="mod">
          <ac:chgData name="Verbeeck William" userId="9b98557d-4638-497e-9b40-4f2c2b1c3415" providerId="ADAL" clId="{204AF4BD-14E6-4A74-81B6-6F80D628021D}" dt="2024-04-25T12:30:26.427" v="1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9b98557d-4638-497e-9b40-4f2c2b1c3415" providerId="ADAL" clId="{204AF4BD-14E6-4A74-81B6-6F80D628021D}" dt="2024-04-25T12:36:36.234" v="105" actId="20577"/>
          <ac:spMkLst>
            <pc:docMk/>
            <pc:sldMk cId="0" sldId="332"/>
            <ac:spMk id="177" creationId="{00000000-0000-0000-0000-000000000000}"/>
          </ac:spMkLst>
        </pc:spChg>
      </pc:sldChg>
      <pc:sldChg chg="addSp delSp modSp mod addCm modNotesTx">
        <pc:chgData name="Verbeeck William" userId="9b98557d-4638-497e-9b40-4f2c2b1c3415" providerId="ADAL" clId="{204AF4BD-14E6-4A74-81B6-6F80D628021D}" dt="2024-05-02T13:21:09.991" v="1331"/>
        <pc:sldMkLst>
          <pc:docMk/>
          <pc:sldMk cId="0" sldId="441"/>
        </pc:sldMkLst>
        <pc:spChg chg="mod">
          <ac:chgData name="Verbeeck William" userId="9b98557d-4638-497e-9b40-4f2c2b1c3415" providerId="ADAL" clId="{204AF4BD-14E6-4A74-81B6-6F80D628021D}" dt="2024-05-02T13:18:33.360" v="1313" actId="164"/>
          <ac:spMkLst>
            <pc:docMk/>
            <pc:sldMk cId="0" sldId="441"/>
            <ac:spMk id="265" creationId="{00000000-0000-0000-0000-000000000000}"/>
          </ac:spMkLst>
        </pc:spChg>
        <pc:grpChg chg="add mod">
          <ac:chgData name="Verbeeck William" userId="9b98557d-4638-497e-9b40-4f2c2b1c3415" providerId="ADAL" clId="{204AF4BD-14E6-4A74-81B6-6F80D628021D}" dt="2024-05-02T13:18:49.659" v="1317" actId="1076"/>
          <ac:grpSpMkLst>
            <pc:docMk/>
            <pc:sldMk cId="0" sldId="441"/>
            <ac:grpSpMk id="3" creationId="{AC29B125-E049-397F-94F2-F3C888F7BE01}"/>
          </ac:grpSpMkLst>
        </pc:grpChg>
        <pc:picChg chg="add mod">
          <ac:chgData name="Verbeeck William" userId="9b98557d-4638-497e-9b40-4f2c2b1c3415" providerId="ADAL" clId="{204AF4BD-14E6-4A74-81B6-6F80D628021D}" dt="2024-05-02T13:18:37.624" v="1315" actId="1076"/>
          <ac:picMkLst>
            <pc:docMk/>
            <pc:sldMk cId="0" sldId="441"/>
            <ac:picMk id="2" creationId="{EB37B2DA-38F1-A697-298B-04FC8C9DE4A1}"/>
          </ac:picMkLst>
        </pc:picChg>
        <pc:picChg chg="del">
          <ac:chgData name="Verbeeck William" userId="9b98557d-4638-497e-9b40-4f2c2b1c3415" providerId="ADAL" clId="{204AF4BD-14E6-4A74-81B6-6F80D628021D}" dt="2024-05-02T13:18:07.609" v="1306" actId="478"/>
          <ac:picMkLst>
            <pc:docMk/>
            <pc:sldMk cId="0" sldId="441"/>
            <ac:picMk id="251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52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53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54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5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6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7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8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59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60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8.967" v="1308" actId="478"/>
          <ac:picMkLst>
            <pc:docMk/>
            <pc:sldMk cId="0" sldId="441"/>
            <ac:picMk id="261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62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5-02T13:18:15.460" v="1307" actId="478"/>
          <ac:picMkLst>
            <pc:docMk/>
            <pc:sldMk cId="0" sldId="441"/>
            <ac:picMk id="263" creationId="{00000000-0000-0000-0000-000000000000}"/>
          </ac:picMkLst>
        </pc:picChg>
        <pc:picChg chg="mod">
          <ac:chgData name="Verbeeck William" userId="9b98557d-4638-497e-9b40-4f2c2b1c3415" providerId="ADAL" clId="{204AF4BD-14E6-4A74-81B6-6F80D628021D}" dt="2024-05-02T13:18:33.360" v="1313" actId="164"/>
          <ac:picMkLst>
            <pc:docMk/>
            <pc:sldMk cId="0" sldId="441"/>
            <ac:picMk id="264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Verbeeck William" userId="9b98557d-4638-497e-9b40-4f2c2b1c3415" providerId="ADAL" clId="{204AF4BD-14E6-4A74-81B6-6F80D628021D}" dt="2024-04-25T13:24:05.766" v="692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modSp mod">
        <pc:chgData name="Verbeeck William" userId="9b98557d-4638-497e-9b40-4f2c2b1c3415" providerId="ADAL" clId="{204AF4BD-14E6-4A74-81B6-6F80D628021D}" dt="2024-04-25T12:37:02.211" v="126" actId="20577"/>
        <pc:sldMkLst>
          <pc:docMk/>
          <pc:sldMk cId="198190229" sldId="461"/>
        </pc:sldMkLst>
        <pc:spChg chg="mod">
          <ac:chgData name="Verbeeck William" userId="9b98557d-4638-497e-9b40-4f2c2b1c3415" providerId="ADAL" clId="{204AF4BD-14E6-4A74-81B6-6F80D628021D}" dt="2024-04-25T12:37:02.211" v="126" actId="20577"/>
          <ac:spMkLst>
            <pc:docMk/>
            <pc:sldMk cId="198190229" sldId="461"/>
            <ac:spMk id="431" creationId="{00000000-0000-0000-0000-000000000000}"/>
          </ac:spMkLst>
        </pc:spChg>
      </pc:sldChg>
      <pc:sldChg chg="addSp delSp modSp mod">
        <pc:chgData name="Verbeeck William" userId="9b98557d-4638-497e-9b40-4f2c2b1c3415" providerId="ADAL" clId="{204AF4BD-14E6-4A74-81B6-6F80D628021D}" dt="2024-04-25T15:14:56.482" v="717" actId="20577"/>
        <pc:sldMkLst>
          <pc:docMk/>
          <pc:sldMk cId="3658881888" sldId="462"/>
        </pc:sldMkLst>
        <pc:spChg chg="add mod topLvl">
          <ac:chgData name="Verbeeck William" userId="9b98557d-4638-497e-9b40-4f2c2b1c3415" providerId="ADAL" clId="{204AF4BD-14E6-4A74-81B6-6F80D628021D}" dt="2024-04-25T13:18:15.147" v="445" actId="164"/>
          <ac:spMkLst>
            <pc:docMk/>
            <pc:sldMk cId="3658881888" sldId="462"/>
            <ac:spMk id="5" creationId="{CABB657C-D49F-71B8-F7E9-3F01145788EC}"/>
          </ac:spMkLst>
        </pc:spChg>
        <pc:spChg chg="add mod ord topLvl">
          <ac:chgData name="Verbeeck William" userId="9b98557d-4638-497e-9b40-4f2c2b1c3415" providerId="ADAL" clId="{204AF4BD-14E6-4A74-81B6-6F80D628021D}" dt="2024-04-25T13:18:15.147" v="445" actId="164"/>
          <ac:spMkLst>
            <pc:docMk/>
            <pc:sldMk cId="3658881888" sldId="462"/>
            <ac:spMk id="6" creationId="{7A81C07A-3A20-F1A2-B8AE-A917B29DE4B3}"/>
          </ac:spMkLst>
        </pc:spChg>
        <pc:spChg chg="add mod ord">
          <ac:chgData name="Verbeeck William" userId="9b98557d-4638-497e-9b40-4f2c2b1c3415" providerId="ADAL" clId="{204AF4BD-14E6-4A74-81B6-6F80D628021D}" dt="2024-04-25T13:18:11.875" v="444" actId="164"/>
          <ac:spMkLst>
            <pc:docMk/>
            <pc:sldMk cId="3658881888" sldId="462"/>
            <ac:spMk id="8" creationId="{45026A16-FC61-B3A8-F703-AB86884A0F6C}"/>
          </ac:spMkLst>
        </pc:spChg>
        <pc:spChg chg="mod">
          <ac:chgData name="Verbeeck William" userId="9b98557d-4638-497e-9b40-4f2c2b1c3415" providerId="ADAL" clId="{204AF4BD-14E6-4A74-81B6-6F80D628021D}" dt="2024-04-25T15:14:56.482" v="717" actId="20577"/>
          <ac:spMkLst>
            <pc:docMk/>
            <pc:sldMk cId="3658881888" sldId="462"/>
            <ac:spMk id="438" creationId="{00000000-0000-0000-0000-000000000000}"/>
          </ac:spMkLst>
        </pc:spChg>
        <pc:spChg chg="del mod">
          <ac:chgData name="Verbeeck William" userId="9b98557d-4638-497e-9b40-4f2c2b1c3415" providerId="ADAL" clId="{204AF4BD-14E6-4A74-81B6-6F80D628021D}" dt="2024-04-25T13:11:59.550" v="390" actId="478"/>
          <ac:spMkLst>
            <pc:docMk/>
            <pc:sldMk cId="3658881888" sldId="462"/>
            <ac:spMk id="439" creationId="{00000000-0000-0000-0000-000000000000}"/>
          </ac:spMkLst>
        </pc:spChg>
        <pc:grpChg chg="add del mod">
          <ac:chgData name="Verbeeck William" userId="9b98557d-4638-497e-9b40-4f2c2b1c3415" providerId="ADAL" clId="{204AF4BD-14E6-4A74-81B6-6F80D628021D}" dt="2024-04-25T13:17:44.897" v="438" actId="165"/>
          <ac:grpSpMkLst>
            <pc:docMk/>
            <pc:sldMk cId="3658881888" sldId="462"/>
            <ac:grpSpMk id="7" creationId="{88519049-065A-F081-3288-9E089E494558}"/>
          </ac:grpSpMkLst>
        </pc:grpChg>
        <pc:grpChg chg="add mod">
          <ac:chgData name="Verbeeck William" userId="9b98557d-4638-497e-9b40-4f2c2b1c3415" providerId="ADAL" clId="{204AF4BD-14E6-4A74-81B6-6F80D628021D}" dt="2024-04-25T13:22:21.100" v="530" actId="554"/>
          <ac:grpSpMkLst>
            <pc:docMk/>
            <pc:sldMk cId="3658881888" sldId="462"/>
            <ac:grpSpMk id="9" creationId="{8221C646-FA18-7246-14DE-871550941830}"/>
          </ac:grpSpMkLst>
        </pc:grpChg>
        <pc:grpChg chg="add mod">
          <ac:chgData name="Verbeeck William" userId="9b98557d-4638-497e-9b40-4f2c2b1c3415" providerId="ADAL" clId="{204AF4BD-14E6-4A74-81B6-6F80D628021D}" dt="2024-04-25T13:22:21.100" v="530" actId="554"/>
          <ac:grpSpMkLst>
            <pc:docMk/>
            <pc:sldMk cId="3658881888" sldId="462"/>
            <ac:grpSpMk id="10" creationId="{F58C49BC-6772-FFB5-FBED-E9D2E187B042}"/>
          </ac:grpSpMkLst>
        </pc:grpChg>
        <pc:graphicFrameChg chg="add mod topLvl">
          <ac:chgData name="Verbeeck William" userId="9b98557d-4638-497e-9b40-4f2c2b1c3415" providerId="ADAL" clId="{204AF4BD-14E6-4A74-81B6-6F80D628021D}" dt="2024-04-25T13:18:15.147" v="445" actId="164"/>
          <ac:graphicFrameMkLst>
            <pc:docMk/>
            <pc:sldMk cId="3658881888" sldId="462"/>
            <ac:graphicFrameMk id="4" creationId="{93870B4E-7D43-67A3-D73A-671DDC4093DA}"/>
          </ac:graphicFrameMkLst>
        </pc:graphicFrameChg>
        <pc:picChg chg="add del mod">
          <ac:chgData name="Verbeeck William" userId="9b98557d-4638-497e-9b40-4f2c2b1c3415" providerId="ADAL" clId="{204AF4BD-14E6-4A74-81B6-6F80D628021D}" dt="2024-04-25T13:11:56.287" v="389" actId="478"/>
          <ac:picMkLst>
            <pc:docMk/>
            <pc:sldMk cId="3658881888" sldId="462"/>
            <ac:picMk id="3" creationId="{0DA2AF6C-B2AA-BA37-C96E-85850AADC634}"/>
          </ac:picMkLst>
        </pc:picChg>
        <pc:picChg chg="mod">
          <ac:chgData name="Verbeeck William" userId="9b98557d-4638-497e-9b40-4f2c2b1c3415" providerId="ADAL" clId="{204AF4BD-14E6-4A74-81B6-6F80D628021D}" dt="2024-04-25T13:22:13.295" v="529" actId="14100"/>
          <ac:picMkLst>
            <pc:docMk/>
            <pc:sldMk cId="3658881888" sldId="462"/>
            <ac:picMk id="440" creationId="{00000000-0000-0000-0000-000000000000}"/>
          </ac:picMkLst>
        </pc:picChg>
        <pc:picChg chg="del mod">
          <ac:chgData name="Verbeeck William" userId="9b98557d-4638-497e-9b40-4f2c2b1c3415" providerId="ADAL" clId="{204AF4BD-14E6-4A74-81B6-6F80D628021D}" dt="2024-04-25T13:11:06.597" v="380" actId="478"/>
          <ac:picMkLst>
            <pc:docMk/>
            <pc:sldMk cId="3658881888" sldId="462"/>
            <ac:picMk id="441" creationId="{00000000-0000-0000-0000-000000000000}"/>
          </ac:picMkLst>
        </pc:picChg>
        <pc:picChg chg="del">
          <ac:chgData name="Verbeeck William" userId="9b98557d-4638-497e-9b40-4f2c2b1c3415" providerId="ADAL" clId="{204AF4BD-14E6-4A74-81B6-6F80D628021D}" dt="2024-04-25T12:45:42.541" v="174" actId="478"/>
          <ac:picMkLst>
            <pc:docMk/>
            <pc:sldMk cId="3658881888" sldId="462"/>
            <ac:picMk id="2050" creationId="{6F697B47-70C9-2433-0F90-885FBCD88C35}"/>
          </ac:picMkLst>
        </pc:picChg>
        <pc:picChg chg="del">
          <ac:chgData name="Verbeeck William" userId="9b98557d-4638-497e-9b40-4f2c2b1c3415" providerId="ADAL" clId="{204AF4BD-14E6-4A74-81B6-6F80D628021D}" dt="2024-04-25T12:45:43.345" v="175" actId="478"/>
          <ac:picMkLst>
            <pc:docMk/>
            <pc:sldMk cId="3658881888" sldId="462"/>
            <ac:picMk id="2051" creationId="{D66E4166-C009-EF66-A027-C613CBEA2220}"/>
          </ac:picMkLst>
        </pc:picChg>
        <pc:picChg chg="del">
          <ac:chgData name="Verbeeck William" userId="9b98557d-4638-497e-9b40-4f2c2b1c3415" providerId="ADAL" clId="{204AF4BD-14E6-4A74-81B6-6F80D628021D}" dt="2024-04-25T12:45:43.779" v="176" actId="478"/>
          <ac:picMkLst>
            <pc:docMk/>
            <pc:sldMk cId="3658881888" sldId="462"/>
            <ac:picMk id="2052" creationId="{80C72E9C-155A-E10E-47F3-6CDA7BFF43BE}"/>
          </ac:picMkLst>
        </pc:picChg>
      </pc:sldChg>
      <pc:sldChg chg="addSp delSp modSp mod modShow">
        <pc:chgData name="Verbeeck William" userId="9b98557d-4638-497e-9b40-4f2c2b1c3415" providerId="ADAL" clId="{204AF4BD-14E6-4A74-81B6-6F80D628021D}" dt="2024-05-02T14:59:01.696" v="1347" actId="1076"/>
        <pc:sldMkLst>
          <pc:docMk/>
          <pc:sldMk cId="2581553088" sldId="463"/>
        </pc:sldMkLst>
        <pc:spChg chg="add mod">
          <ac:chgData name="Verbeeck William" userId="9b98557d-4638-497e-9b40-4f2c2b1c3415" providerId="ADAL" clId="{204AF4BD-14E6-4A74-81B6-6F80D628021D}" dt="2024-05-02T14:59:01.696" v="1347" actId="1076"/>
          <ac:spMkLst>
            <pc:docMk/>
            <pc:sldMk cId="2581553088" sldId="463"/>
            <ac:spMk id="2" creationId="{3F907A23-CFC1-5858-92BF-3D9E31CEF0D8}"/>
          </ac:spMkLst>
        </pc:spChg>
        <pc:spChg chg="del mod">
          <ac:chgData name="Verbeeck William" userId="9b98557d-4638-497e-9b40-4f2c2b1c3415" providerId="ADAL" clId="{204AF4BD-14E6-4A74-81B6-6F80D628021D}" dt="2024-04-25T15:15:49.905" v="741"/>
          <ac:spMkLst>
            <pc:docMk/>
            <pc:sldMk cId="2581553088" sldId="463"/>
            <ac:spMk id="3" creationId="{82294B41-0535-92A2-41F8-F87244E66B41}"/>
          </ac:spMkLst>
        </pc:spChg>
        <pc:spChg chg="add mod">
          <ac:chgData name="Verbeeck William" userId="9b98557d-4638-497e-9b40-4f2c2b1c3415" providerId="ADAL" clId="{204AF4BD-14E6-4A74-81B6-6F80D628021D}" dt="2024-05-02T14:59:01.696" v="1347" actId="1076"/>
          <ac:spMkLst>
            <pc:docMk/>
            <pc:sldMk cId="2581553088" sldId="463"/>
            <ac:spMk id="4" creationId="{5D6EEE08-7770-49D6-4993-251AD4BB6245}"/>
          </ac:spMkLst>
        </pc:spChg>
        <pc:spChg chg="add mod">
          <ac:chgData name="Verbeeck William" userId="9b98557d-4638-497e-9b40-4f2c2b1c3415" providerId="ADAL" clId="{204AF4BD-14E6-4A74-81B6-6F80D628021D}" dt="2024-05-02T14:59:01.696" v="1347" actId="1076"/>
          <ac:spMkLst>
            <pc:docMk/>
            <pc:sldMk cId="2581553088" sldId="463"/>
            <ac:spMk id="5" creationId="{7AFA1768-32FB-5697-9F8F-E5F3F6B49F0A}"/>
          </ac:spMkLst>
        </pc:spChg>
        <pc:spChg chg="add mod">
          <ac:chgData name="Verbeeck William" userId="9b98557d-4638-497e-9b40-4f2c2b1c3415" providerId="ADAL" clId="{204AF4BD-14E6-4A74-81B6-6F80D628021D}" dt="2024-04-25T18:14:45.612" v="1272" actId="13822"/>
          <ac:spMkLst>
            <pc:docMk/>
            <pc:sldMk cId="2581553088" sldId="463"/>
            <ac:spMk id="6" creationId="{103F0FB1-27AE-D2AE-01EE-0F0EA3556A06}"/>
          </ac:spMkLst>
        </pc:spChg>
        <pc:spChg chg="add mod">
          <ac:chgData name="Verbeeck William" userId="9b98557d-4638-497e-9b40-4f2c2b1c3415" providerId="ADAL" clId="{204AF4BD-14E6-4A74-81B6-6F80D628021D}" dt="2024-04-25T18:15:16.302" v="1284" actId="13822"/>
          <ac:spMkLst>
            <pc:docMk/>
            <pc:sldMk cId="2581553088" sldId="463"/>
            <ac:spMk id="7" creationId="{BBD314FE-6800-1D70-FDEB-3D494F2FB7E1}"/>
          </ac:spMkLst>
        </pc:spChg>
        <pc:spChg chg="mod">
          <ac:chgData name="Verbeeck William" userId="9b98557d-4638-497e-9b40-4f2c2b1c3415" providerId="ADAL" clId="{204AF4BD-14E6-4A74-81B6-6F80D628021D}" dt="2024-04-25T12:45:13.665" v="172" actId="108"/>
          <ac:spMkLst>
            <pc:docMk/>
            <pc:sldMk cId="2581553088" sldId="463"/>
            <ac:spMk id="586" creationId="{00000000-0000-0000-0000-000000000000}"/>
          </ac:spMkLst>
        </pc:spChg>
      </pc:sldChg>
      <pc:sldChg chg="modSp del mod">
        <pc:chgData name="Verbeeck William" userId="9b98557d-4638-497e-9b40-4f2c2b1c3415" providerId="ADAL" clId="{204AF4BD-14E6-4A74-81B6-6F80D628021D}" dt="2024-04-25T12:49:20.150" v="263" actId="2696"/>
        <pc:sldMkLst>
          <pc:docMk/>
          <pc:sldMk cId="3145639500" sldId="466"/>
        </pc:sldMkLst>
        <pc:spChg chg="mod">
          <ac:chgData name="Verbeeck William" userId="9b98557d-4638-497e-9b40-4f2c2b1c3415" providerId="ADAL" clId="{204AF4BD-14E6-4A74-81B6-6F80D628021D}" dt="2024-04-25T12:45:23.451" v="173" actId="108"/>
          <ac:spMkLst>
            <pc:docMk/>
            <pc:sldMk cId="3145639500" sldId="466"/>
            <ac:spMk id="796" creationId="{00000000-0000-0000-0000-000000000000}"/>
          </ac:spMkLst>
        </pc:spChg>
      </pc:sldChg>
      <pc:sldChg chg="add">
        <pc:chgData name="Verbeeck William" userId="9b98557d-4638-497e-9b40-4f2c2b1c3415" providerId="ADAL" clId="{204AF4BD-14E6-4A74-81B6-6F80D628021D}" dt="2024-04-25T13:13:01.155" v="396"/>
        <pc:sldMkLst>
          <pc:docMk/>
          <pc:sldMk cId="318830439" sldId="484"/>
        </pc:sldMkLst>
      </pc:sldChg>
      <pc:sldChg chg="add del delCm">
        <pc:chgData name="Verbeeck William" userId="9b98557d-4638-497e-9b40-4f2c2b1c3415" providerId="ADAL" clId="{204AF4BD-14E6-4A74-81B6-6F80D628021D}" dt="2024-04-25T13:11:16.607" v="384" actId="47"/>
        <pc:sldMkLst>
          <pc:docMk/>
          <pc:sldMk cId="2286610373" sldId="4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Verbeeck William" userId="9b98557d-4638-497e-9b40-4f2c2b1c3415" providerId="ADAL" clId="{204AF4BD-14E6-4A74-81B6-6F80D628021D}" dt="2024-04-25T12:54:31.814" v="331"/>
              <pc2:cmMkLst xmlns:pc2="http://schemas.microsoft.com/office/powerpoint/2019/9/main/command">
                <pc:docMk/>
                <pc:sldMk cId="2286610373" sldId="484"/>
                <pc2:cmMk id="{CB9F4A73-C0F3-4C82-A82B-EE149B519956}"/>
              </pc2:cmMkLst>
            </pc226:cmChg>
          </p:ext>
        </pc:extLst>
      </pc:sldChg>
      <pc:sldChg chg="add modNotesTx">
        <pc:chgData name="Verbeeck William" userId="9b98557d-4638-497e-9b40-4f2c2b1c3415" providerId="ADAL" clId="{204AF4BD-14E6-4A74-81B6-6F80D628021D}" dt="2024-05-02T13:20:53.595" v="1329"/>
        <pc:sldMkLst>
          <pc:docMk/>
          <pc:sldMk cId="1531128832" sldId="524"/>
        </pc:sldMkLst>
      </pc:sldChg>
      <pc:sldChg chg="add modNotesTx">
        <pc:chgData name="Verbeeck William" userId="9b98557d-4638-497e-9b40-4f2c2b1c3415" providerId="ADAL" clId="{204AF4BD-14E6-4A74-81B6-6F80D628021D}" dt="2024-05-02T13:20:44.011" v="1327"/>
        <pc:sldMkLst>
          <pc:docMk/>
          <pc:sldMk cId="681971892" sldId="525"/>
        </pc:sldMkLst>
      </pc:sldChg>
      <pc:sldChg chg="add modNotesTx">
        <pc:chgData name="Verbeeck William" userId="9b98557d-4638-497e-9b40-4f2c2b1c3415" providerId="ADAL" clId="{204AF4BD-14E6-4A74-81B6-6F80D628021D}" dt="2024-05-02T13:20:34.271" v="1325"/>
        <pc:sldMkLst>
          <pc:docMk/>
          <pc:sldMk cId="2000094775" sldId="526"/>
        </pc:sldMkLst>
      </pc:sldChg>
      <pc:sldChg chg="add modNotesTx">
        <pc:chgData name="Verbeeck William" userId="9b98557d-4638-497e-9b40-4f2c2b1c3415" providerId="ADAL" clId="{204AF4BD-14E6-4A74-81B6-6F80D628021D}" dt="2024-05-02T13:20:23.105" v="1323"/>
        <pc:sldMkLst>
          <pc:docMk/>
          <pc:sldMk cId="2159771391" sldId="527"/>
        </pc:sldMkLst>
      </pc:sldChg>
      <pc:sldChg chg="modSp mod">
        <pc:chgData name="Verbeeck William" userId="9b98557d-4638-497e-9b40-4f2c2b1c3415" providerId="ADAL" clId="{204AF4BD-14E6-4A74-81B6-6F80D628021D}" dt="2024-05-03T12:14:04.793" v="1348" actId="1076"/>
        <pc:sldMkLst>
          <pc:docMk/>
          <pc:sldMk cId="3058240701" sldId="528"/>
        </pc:sldMkLst>
        <pc:spChg chg="mod">
          <ac:chgData name="Verbeeck William" userId="9b98557d-4638-497e-9b40-4f2c2b1c3415" providerId="ADAL" clId="{204AF4BD-14E6-4A74-81B6-6F80D628021D}" dt="2024-05-03T12:14:04.793" v="1348" actId="1076"/>
          <ac:spMkLst>
            <pc:docMk/>
            <pc:sldMk cId="3058240701" sldId="528"/>
            <ac:spMk id="2" creationId="{3DFBE7F0-04AD-5F98-C119-FBA8EEA3F671}"/>
          </ac:spMkLst>
        </pc:spChg>
      </pc:sldChg>
    </pc:docChg>
  </pc:docChgLst>
  <pc:docChgLst>
    <pc:chgData name="Verbeeck William" userId="S::william.verbeeck@vlaanderen.be::9b98557d-4638-497e-9b40-4f2c2b1c3415" providerId="AD" clId="Web-{ED7CDB70-B1C5-8EAA-0A60-0D37128A2C5B}"/>
    <pc:docChg chg="modSld">
      <pc:chgData name="Verbeeck William" userId="S::william.verbeeck@vlaanderen.be::9b98557d-4638-497e-9b40-4f2c2b1c3415" providerId="AD" clId="Web-{ED7CDB70-B1C5-8EAA-0A60-0D37128A2C5B}" dt="2024-05-02T09:29:27.627" v="1" actId="20577"/>
      <pc:docMkLst>
        <pc:docMk/>
      </pc:docMkLst>
      <pc:sldChg chg="modSp">
        <pc:chgData name="Verbeeck William" userId="S::william.verbeeck@vlaanderen.be::9b98557d-4638-497e-9b40-4f2c2b1c3415" providerId="AD" clId="Web-{ED7CDB70-B1C5-8EAA-0A60-0D37128A2C5B}" dt="2024-05-02T09:29:27.627" v="1" actId="20577"/>
        <pc:sldMkLst>
          <pc:docMk/>
          <pc:sldMk cId="0" sldId="332"/>
        </pc:sldMkLst>
        <pc:spChg chg="mod">
          <ac:chgData name="Verbeeck William" userId="S::william.verbeeck@vlaanderen.be::9b98557d-4638-497e-9b40-4f2c2b1c3415" providerId="AD" clId="Web-{ED7CDB70-B1C5-8EAA-0A60-0D37128A2C5B}" dt="2024-05-02T09:29:27.627" v="1" actId="20577"/>
          <ac:spMkLst>
            <pc:docMk/>
            <pc:sldMk cId="0" sldId="332"/>
            <ac:spMk id="177" creationId="{00000000-0000-0000-0000-000000000000}"/>
          </ac:spMkLst>
        </pc:spChg>
      </pc:sldChg>
    </pc:docChg>
  </pc:docChgLst>
  <pc:docChgLst>
    <pc:chgData name="Robbrecht Eva" userId="S::eva.robbrecht@vlaanderen.be::92df7e69-258a-47f7-bb78-8d7a50f12c63" providerId="AD" clId="Web-{F84E6F17-2A72-72CE-E7AF-E2E32E260714}"/>
    <pc:docChg chg="modSld">
      <pc:chgData name="Robbrecht Eva" userId="S::eva.robbrecht@vlaanderen.be::92df7e69-258a-47f7-bb78-8d7a50f12c63" providerId="AD" clId="Web-{F84E6F17-2A72-72CE-E7AF-E2E32E260714}" dt="2024-03-29T12:31:40.533" v="9"/>
      <pc:docMkLst>
        <pc:docMk/>
      </pc:docMkLst>
      <pc:sldChg chg="delCm">
        <pc:chgData name="Robbrecht Eva" userId="S::eva.robbrecht@vlaanderen.be::92df7e69-258a-47f7-bb78-8d7a50f12c63" providerId="AD" clId="Web-{F84E6F17-2A72-72CE-E7AF-E2E32E260714}" dt="2024-03-29T12:31:40.533" v="9"/>
        <pc:sldMkLst>
          <pc:docMk/>
          <pc:sldMk cId="3419022816" sldId="455"/>
        </pc:sldMkLst>
      </pc:sldChg>
      <pc:sldChg chg="addSp delSp modSp addCm">
        <pc:chgData name="Robbrecht Eva" userId="S::eva.robbrecht@vlaanderen.be::92df7e69-258a-47f7-bb78-8d7a50f12c63" providerId="AD" clId="Web-{F84E6F17-2A72-72CE-E7AF-E2E32E260714}" dt="2024-03-29T12:30:30.609" v="8" actId="1076"/>
        <pc:sldMkLst>
          <pc:docMk/>
          <pc:sldMk cId="4082974333" sldId="458"/>
        </pc:sldMkLst>
        <pc:picChg chg="add mod ord">
          <ac:chgData name="Robbrecht Eva" userId="S::eva.robbrecht@vlaanderen.be::92df7e69-258a-47f7-bb78-8d7a50f12c63" providerId="AD" clId="Web-{F84E6F17-2A72-72CE-E7AF-E2E32E260714}" dt="2024-03-29T12:30:30.609" v="8" actId="1076"/>
          <ac:picMkLst>
            <pc:docMk/>
            <pc:sldMk cId="4082974333" sldId="458"/>
            <ac:picMk id="2" creationId="{4F798746-93DB-8997-13C8-9F7FB8178233}"/>
          </ac:picMkLst>
        </pc:picChg>
        <pc:picChg chg="del">
          <ac:chgData name="Robbrecht Eva" userId="S::eva.robbrecht@vlaanderen.be::92df7e69-258a-47f7-bb78-8d7a50f12c63" providerId="AD" clId="Web-{F84E6F17-2A72-72CE-E7AF-E2E32E260714}" dt="2024-03-29T12:29:43.405" v="0"/>
          <ac:picMkLst>
            <pc:docMk/>
            <pc:sldMk cId="4082974333" sldId="458"/>
            <ac:picMk id="1026" creationId="{B745021A-F73D-9B57-B6CF-967395694649}"/>
          </ac:picMkLst>
        </pc:picChg>
      </pc:sldChg>
    </pc:docChg>
  </pc:docChgLst>
  <pc:docChgLst>
    <pc:chgData name="Verbeeck William" userId="S::william.verbeeck@vlaanderen.be::9b98557d-4638-497e-9b40-4f2c2b1c3415" providerId="AD" clId="Web-{39F40E0C-0ECE-66B2-08E8-62B6A79BA95D}"/>
    <pc:docChg chg="modSld">
      <pc:chgData name="Verbeeck William" userId="S::william.verbeeck@vlaanderen.be::9b98557d-4638-497e-9b40-4f2c2b1c3415" providerId="AD" clId="Web-{39F40E0C-0ECE-66B2-08E8-62B6A79BA95D}" dt="2024-04-19T12:42:20.799" v="7" actId="1076"/>
      <pc:docMkLst>
        <pc:docMk/>
      </pc:docMkLst>
      <pc:sldChg chg="modSp">
        <pc:chgData name="Verbeeck William" userId="S::william.verbeeck@vlaanderen.be::9b98557d-4638-497e-9b40-4f2c2b1c3415" providerId="AD" clId="Web-{39F40E0C-0ECE-66B2-08E8-62B6A79BA95D}" dt="2024-04-19T12:42:20.799" v="7" actId="1076"/>
        <pc:sldMkLst>
          <pc:docMk/>
          <pc:sldMk cId="0" sldId="315"/>
        </pc:sldMkLst>
        <pc:spChg chg="mod">
          <ac:chgData name="Verbeeck William" userId="S::william.verbeeck@vlaanderen.be::9b98557d-4638-497e-9b40-4f2c2b1c3415" providerId="AD" clId="Web-{39F40E0C-0ECE-66B2-08E8-62B6A79BA95D}" dt="2024-04-19T12:42:07.267" v="2"/>
          <ac:spMkLst>
            <pc:docMk/>
            <pc:sldMk cId="0" sldId="315"/>
            <ac:spMk id="106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39F40E0C-0ECE-66B2-08E8-62B6A79BA95D}" dt="2024-04-19T12:42:20.799" v="7" actId="1076"/>
          <ac:spMkLst>
            <pc:docMk/>
            <pc:sldMk cId="0" sldId="315"/>
            <ac:spMk id="1069" creationId="{00000000-0000-0000-0000-000000000000}"/>
          </ac:spMkLst>
        </pc:spChg>
      </pc:sldChg>
    </pc:docChg>
  </pc:docChgLst>
  <pc:docChgLst>
    <pc:chgData name="Verbeeck William" userId="S::william.verbeeck@vlaanderen.be::9b98557d-4638-497e-9b40-4f2c2b1c3415" providerId="AD" clId="Web-{AFB54F9D-5D9A-1DE9-AE87-7F7B43E49E3C}"/>
    <pc:docChg chg="modSld">
      <pc:chgData name="Verbeeck William" userId="S::william.verbeeck@vlaanderen.be::9b98557d-4638-497e-9b40-4f2c2b1c3415" providerId="AD" clId="Web-{AFB54F9D-5D9A-1DE9-AE87-7F7B43E49E3C}" dt="2024-04-02T11:27:26.957" v="7" actId="1076"/>
      <pc:docMkLst>
        <pc:docMk/>
      </pc:docMkLst>
      <pc:sldChg chg="modSp">
        <pc:chgData name="Verbeeck William" userId="S::william.verbeeck@vlaanderen.be::9b98557d-4638-497e-9b40-4f2c2b1c3415" providerId="AD" clId="Web-{AFB54F9D-5D9A-1DE9-AE87-7F7B43E49E3C}" dt="2024-04-02T11:27:26.957" v="7" actId="1076"/>
        <pc:sldMkLst>
          <pc:docMk/>
          <pc:sldMk cId="2508177586" sldId="322"/>
        </pc:sldMkLst>
        <pc:spChg chg="mod">
          <ac:chgData name="Verbeeck William" userId="S::william.verbeeck@vlaanderen.be::9b98557d-4638-497e-9b40-4f2c2b1c3415" providerId="AD" clId="Web-{AFB54F9D-5D9A-1DE9-AE87-7F7B43E49E3C}" dt="2024-04-02T06:58:44.479" v="2" actId="1076"/>
          <ac:spMkLst>
            <pc:docMk/>
            <pc:sldMk cId="2508177586" sldId="322"/>
            <ac:spMk id="11" creationId="{60F9BE70-5285-E33E-D4FF-2EAD4FA7D65F}"/>
          </ac:spMkLst>
        </pc:spChg>
        <pc:spChg chg="mod">
          <ac:chgData name="Verbeeck William" userId="S::william.verbeeck@vlaanderen.be::9b98557d-4638-497e-9b40-4f2c2b1c3415" providerId="AD" clId="Web-{AFB54F9D-5D9A-1DE9-AE87-7F7B43E49E3C}" dt="2024-04-02T06:58:44.495" v="3" actId="1076"/>
          <ac:spMkLst>
            <pc:docMk/>
            <pc:sldMk cId="2508177586" sldId="322"/>
            <ac:spMk id="23" creationId="{D35D981B-BEE1-7173-FC5B-3514451D443F}"/>
          </ac:spMkLst>
        </pc:spChg>
        <pc:spChg chg="mod">
          <ac:chgData name="Verbeeck William" userId="S::william.verbeeck@vlaanderen.be::9b98557d-4638-497e-9b40-4f2c2b1c3415" providerId="AD" clId="Web-{AFB54F9D-5D9A-1DE9-AE87-7F7B43E49E3C}" dt="2024-04-02T11:27:21.410" v="6" actId="1076"/>
          <ac:spMkLst>
            <pc:docMk/>
            <pc:sldMk cId="2508177586" sldId="322"/>
            <ac:spMk id="866" creationId="{BE114CDE-856A-1639-1180-C010F0684D7F}"/>
          </ac:spMkLst>
        </pc:spChg>
        <pc:grpChg chg="mod">
          <ac:chgData name="Verbeeck William" userId="S::william.verbeeck@vlaanderen.be::9b98557d-4638-497e-9b40-4f2c2b1c3415" providerId="AD" clId="Web-{AFB54F9D-5D9A-1DE9-AE87-7F7B43E49E3C}" dt="2024-04-02T11:27:26.957" v="7" actId="1076"/>
          <ac:grpSpMkLst>
            <pc:docMk/>
            <pc:sldMk cId="2508177586" sldId="322"/>
            <ac:grpSpMk id="864" creationId="{05CF2067-2790-BA92-D17F-C7FB95087621}"/>
          </ac:grpSpMkLst>
        </pc:grpChg>
        <pc:picChg chg="mod">
          <ac:chgData name="Verbeeck William" userId="S::william.verbeeck@vlaanderen.be::9b98557d-4638-497e-9b40-4f2c2b1c3415" providerId="AD" clId="Web-{AFB54F9D-5D9A-1DE9-AE87-7F7B43E49E3C}" dt="2024-04-02T06:58:48.151" v="4" actId="1076"/>
          <ac:picMkLst>
            <pc:docMk/>
            <pc:sldMk cId="2508177586" sldId="322"/>
            <ac:picMk id="13" creationId="{872E2151-5C82-E430-23B8-D3F48C73A842}"/>
          </ac:picMkLst>
        </pc:picChg>
        <pc:cxnChg chg="mod">
          <ac:chgData name="Verbeeck William" userId="S::william.verbeeck@vlaanderen.be::9b98557d-4638-497e-9b40-4f2c2b1c3415" providerId="AD" clId="Web-{AFB54F9D-5D9A-1DE9-AE87-7F7B43E49E3C}" dt="2024-04-02T11:27:26.957" v="7" actId="1076"/>
          <ac:cxnSpMkLst>
            <pc:docMk/>
            <pc:sldMk cId="2508177586" sldId="322"/>
            <ac:cxnSpMk id="868" creationId="{DD310814-A058-8112-1BC4-1AAF61E335AC}"/>
          </ac:cxnSpMkLst>
        </pc:cxnChg>
      </pc:sldChg>
      <pc:sldChg chg="modSp">
        <pc:chgData name="Verbeeck William" userId="S::william.verbeeck@vlaanderen.be::9b98557d-4638-497e-9b40-4f2c2b1c3415" providerId="AD" clId="Web-{AFB54F9D-5D9A-1DE9-AE87-7F7B43E49E3C}" dt="2024-04-02T06:57:56.884" v="1" actId="1076"/>
        <pc:sldMkLst>
          <pc:docMk/>
          <pc:sldMk cId="2284449831" sldId="470"/>
        </pc:sldMkLst>
        <pc:graphicFrameChg chg="mod">
          <ac:chgData name="Verbeeck William" userId="S::william.verbeeck@vlaanderen.be::9b98557d-4638-497e-9b40-4f2c2b1c3415" providerId="AD" clId="Web-{AFB54F9D-5D9A-1DE9-AE87-7F7B43E49E3C}" dt="2024-04-02T06:57:56.884" v="1" actId="1076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</pc:docChg>
  </pc:docChgLst>
  <pc:docChgLst>
    <pc:chgData name="Robbrecht Eva" userId="92df7e69-258a-47f7-bb78-8d7a50f12c63" providerId="ADAL" clId="{9245075F-D981-424F-AECF-B6DFC11DCFFA}"/>
    <pc:docChg chg="undo redo custSel addSld delSld modSld sldOrd">
      <pc:chgData name="Robbrecht Eva" userId="92df7e69-258a-47f7-bb78-8d7a50f12c63" providerId="ADAL" clId="{9245075F-D981-424F-AECF-B6DFC11DCFFA}" dt="2024-05-06T09:36:28.035" v="2190" actId="20577"/>
      <pc:docMkLst>
        <pc:docMk/>
      </pc:docMkLst>
      <pc:sldChg chg="modSp mod modCm">
        <pc:chgData name="Robbrecht Eva" userId="92df7e69-258a-47f7-bb78-8d7a50f12c63" providerId="ADAL" clId="{9245075F-D981-424F-AECF-B6DFC11DCFFA}" dt="2024-05-02T12:20:30.465" v="1350"/>
        <pc:sldMkLst>
          <pc:docMk/>
          <pc:sldMk cId="0" sldId="260"/>
        </pc:sldMkLst>
        <pc:graphicFrameChg chg="modGraphic">
          <ac:chgData name="Robbrecht Eva" userId="92df7e69-258a-47f7-bb78-8d7a50f12c63" providerId="ADAL" clId="{9245075F-D981-424F-AECF-B6DFC11DCFFA}" dt="2024-05-02T12:20:20.559" v="1348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Robbrecht Eva" userId="92df7e69-258a-47f7-bb78-8d7a50f12c63" providerId="ADAL" clId="{9245075F-D981-424F-AECF-B6DFC11DCFFA}" dt="2024-05-02T12:20:30.465" v="1350"/>
              <pc2:cmMkLst xmlns:pc2="http://schemas.microsoft.com/office/powerpoint/2019/9/main/command">
                <pc:docMk/>
                <pc:sldMk cId="0" sldId="260"/>
                <pc2:cmMk id="{30BA2904-2CD7-4EE0-9F97-4498B15A43CD}"/>
              </pc2:cmMkLst>
            </pc226:cmChg>
          </p:ext>
        </pc:extLst>
      </pc:sldChg>
      <pc:sldChg chg="addSp modSp mod">
        <pc:chgData name="Robbrecht Eva" userId="92df7e69-258a-47f7-bb78-8d7a50f12c63" providerId="ADAL" clId="{9245075F-D981-424F-AECF-B6DFC11DCFFA}" dt="2024-05-02T12:03:04.479" v="880"/>
        <pc:sldMkLst>
          <pc:docMk/>
          <pc:sldMk cId="3765182639" sldId="364"/>
        </pc:sldMkLst>
        <pc:spChg chg="mod">
          <ac:chgData name="Robbrecht Eva" userId="92df7e69-258a-47f7-bb78-8d7a50f12c63" providerId="ADAL" clId="{9245075F-D981-424F-AECF-B6DFC11DCFFA}" dt="2024-05-02T12:03:02.425" v="879" actId="14100"/>
          <ac:spMkLst>
            <pc:docMk/>
            <pc:sldMk cId="3765182639" sldId="364"/>
            <ac:spMk id="8" creationId="{FF0AF46C-7BAD-2EDE-0140-CF45F551D0EF}"/>
          </ac:spMkLst>
        </pc:spChg>
        <pc:spChg chg="mod">
          <ac:chgData name="Robbrecht Eva" userId="92df7e69-258a-47f7-bb78-8d7a50f12c63" providerId="ADAL" clId="{9245075F-D981-424F-AECF-B6DFC11DCFFA}" dt="2024-05-02T11:56:19.762" v="822" actId="14100"/>
          <ac:spMkLst>
            <pc:docMk/>
            <pc:sldMk cId="3765182639" sldId="364"/>
            <ac:spMk id="786" creationId="{00000000-0000-0000-0000-000000000000}"/>
          </ac:spMkLst>
        </pc:spChg>
        <pc:picChg chg="add mod">
          <ac:chgData name="Robbrecht Eva" userId="92df7e69-258a-47f7-bb78-8d7a50f12c63" providerId="ADAL" clId="{9245075F-D981-424F-AECF-B6DFC11DCFFA}" dt="2024-05-02T12:03:04.479" v="880"/>
          <ac:picMkLst>
            <pc:docMk/>
            <pc:sldMk cId="3765182639" sldId="364"/>
            <ac:picMk id="2" creationId="{3A0DFD12-AE65-CF7A-6441-9B6D0932D229}"/>
          </ac:picMkLst>
        </pc:picChg>
        <pc:picChg chg="add mod">
          <ac:chgData name="Robbrecht Eva" userId="92df7e69-258a-47f7-bb78-8d7a50f12c63" providerId="ADAL" clId="{9245075F-D981-424F-AECF-B6DFC11DCFFA}" dt="2024-05-02T12:03:04.479" v="880"/>
          <ac:picMkLst>
            <pc:docMk/>
            <pc:sldMk cId="3765182639" sldId="364"/>
            <ac:picMk id="6" creationId="{C4C2FC5C-26E4-B550-39F8-82C3F7EAFC4D}"/>
          </ac:picMkLst>
        </pc:picChg>
      </pc:sldChg>
      <pc:sldChg chg="addSp delSp modSp mod">
        <pc:chgData name="Robbrecht Eva" userId="92df7e69-258a-47f7-bb78-8d7a50f12c63" providerId="ADAL" clId="{9245075F-D981-424F-AECF-B6DFC11DCFFA}" dt="2024-05-02T12:51:08.698" v="1479" actId="14100"/>
        <pc:sldMkLst>
          <pc:docMk/>
          <pc:sldMk cId="3459471456" sldId="365"/>
        </pc:sldMkLst>
        <pc:spChg chg="mod">
          <ac:chgData name="Robbrecht Eva" userId="92df7e69-258a-47f7-bb78-8d7a50f12c63" providerId="ADAL" clId="{9245075F-D981-424F-AECF-B6DFC11DCFFA}" dt="2024-05-02T11:41:25.440" v="597"/>
          <ac:spMkLst>
            <pc:docMk/>
            <pc:sldMk cId="3459471456" sldId="365"/>
            <ac:spMk id="6" creationId="{2502F2D2-5A5F-09D4-BEE3-64F09D098787}"/>
          </ac:spMkLst>
        </pc:spChg>
        <pc:spChg chg="mod">
          <ac:chgData name="Robbrecht Eva" userId="92df7e69-258a-47f7-bb78-8d7a50f12c63" providerId="ADAL" clId="{9245075F-D981-424F-AECF-B6DFC11DCFFA}" dt="2024-05-02T11:48:05.434" v="713" actId="207"/>
          <ac:spMkLst>
            <pc:docMk/>
            <pc:sldMk cId="3459471456" sldId="365"/>
            <ac:spMk id="7" creationId="{94A62290-2131-B156-7148-AA55D572DBC8}"/>
          </ac:spMkLst>
        </pc:spChg>
        <pc:spChg chg="mod">
          <ac:chgData name="Robbrecht Eva" userId="92df7e69-258a-47f7-bb78-8d7a50f12c63" providerId="ADAL" clId="{9245075F-D981-424F-AECF-B6DFC11DCFFA}" dt="2024-05-02T12:08:34.256" v="1057" actId="20577"/>
          <ac:spMkLst>
            <pc:docMk/>
            <pc:sldMk cId="3459471456" sldId="365"/>
            <ac:spMk id="8" creationId="{FF0AF46C-7BAD-2EDE-0140-CF45F551D0EF}"/>
          </ac:spMkLst>
        </pc:spChg>
        <pc:spChg chg="mod">
          <ac:chgData name="Robbrecht Eva" userId="92df7e69-258a-47f7-bb78-8d7a50f12c63" providerId="ADAL" clId="{9245075F-D981-424F-AECF-B6DFC11DCFFA}" dt="2024-05-02T11:57:05.880" v="827" actId="1076"/>
          <ac:spMkLst>
            <pc:docMk/>
            <pc:sldMk cId="3459471456" sldId="365"/>
            <ac:spMk id="10" creationId="{B0FF996D-E321-0C4D-367B-76FAC06512CE}"/>
          </ac:spMkLst>
        </pc:spChg>
        <pc:spChg chg="mod">
          <ac:chgData name="Robbrecht Eva" userId="92df7e69-258a-47f7-bb78-8d7a50f12c63" providerId="ADAL" clId="{9245075F-D981-424F-AECF-B6DFC11DCFFA}" dt="2024-05-02T12:07:16.880" v="973" actId="1076"/>
          <ac:spMkLst>
            <pc:docMk/>
            <pc:sldMk cId="3459471456" sldId="365"/>
            <ac:spMk id="12" creationId="{5E084E3C-0A43-8BC8-0B0C-F19F52AC67BC}"/>
          </ac:spMkLst>
        </pc:spChg>
        <pc:spChg chg="mod">
          <ac:chgData name="Robbrecht Eva" userId="92df7e69-258a-47f7-bb78-8d7a50f12c63" providerId="ADAL" clId="{9245075F-D981-424F-AECF-B6DFC11DCFFA}" dt="2024-05-02T11:46:10.251" v="666"/>
          <ac:spMkLst>
            <pc:docMk/>
            <pc:sldMk cId="3459471456" sldId="365"/>
            <ac:spMk id="13" creationId="{8671BF76-FE6F-CD50-E5B8-6266B4929874}"/>
          </ac:spMkLst>
        </pc:spChg>
        <pc:spChg chg="mod">
          <ac:chgData name="Robbrecht Eva" userId="92df7e69-258a-47f7-bb78-8d7a50f12c63" providerId="ADAL" clId="{9245075F-D981-424F-AECF-B6DFC11DCFFA}" dt="2024-05-02T11:46:10.251" v="666"/>
          <ac:spMkLst>
            <pc:docMk/>
            <pc:sldMk cId="3459471456" sldId="365"/>
            <ac:spMk id="14" creationId="{BD7B0A3A-E7BA-980B-2124-AA07D018DBFB}"/>
          </ac:spMkLst>
        </pc:spChg>
        <pc:spChg chg="add del mod">
          <ac:chgData name="Robbrecht Eva" userId="92df7e69-258a-47f7-bb78-8d7a50f12c63" providerId="ADAL" clId="{9245075F-D981-424F-AECF-B6DFC11DCFFA}" dt="2024-05-02T11:46:35.099" v="670" actId="478"/>
          <ac:spMkLst>
            <pc:docMk/>
            <pc:sldMk cId="3459471456" sldId="365"/>
            <ac:spMk id="15" creationId="{AB109367-0E7D-12A3-E2AF-77EF30F32624}"/>
          </ac:spMkLst>
        </pc:spChg>
        <pc:spChg chg="mod">
          <ac:chgData name="Robbrecht Eva" userId="92df7e69-258a-47f7-bb78-8d7a50f12c63" providerId="ADAL" clId="{9245075F-D981-424F-AECF-B6DFC11DCFFA}" dt="2024-05-02T11:47:23.925" v="710" actId="20577"/>
          <ac:spMkLst>
            <pc:docMk/>
            <pc:sldMk cId="3459471456" sldId="365"/>
            <ac:spMk id="31" creationId="{926EB829-C21C-C11D-B69F-07145965FF71}"/>
          </ac:spMkLst>
        </pc:spChg>
        <pc:spChg chg="mod">
          <ac:chgData name="Robbrecht Eva" userId="92df7e69-258a-47f7-bb78-8d7a50f12c63" providerId="ADAL" clId="{9245075F-D981-424F-AECF-B6DFC11DCFFA}" dt="2024-05-02T11:55:03.227" v="808" actId="1076"/>
          <ac:spMkLst>
            <pc:docMk/>
            <pc:sldMk cId="3459471456" sldId="365"/>
            <ac:spMk id="41" creationId="{EB05E3C0-B0EF-C027-5262-739DA267A594}"/>
          </ac:spMkLst>
        </pc:spChg>
        <pc:spChg chg="mod">
          <ac:chgData name="Robbrecht Eva" userId="92df7e69-258a-47f7-bb78-8d7a50f12c63" providerId="ADAL" clId="{9245075F-D981-424F-AECF-B6DFC11DCFFA}" dt="2024-05-02T11:45:21.166" v="665" actId="404"/>
          <ac:spMkLst>
            <pc:docMk/>
            <pc:sldMk cId="3459471456" sldId="365"/>
            <ac:spMk id="786" creationId="{00000000-0000-0000-0000-000000000000}"/>
          </ac:spMkLst>
        </pc:spChg>
        <pc:grpChg chg="add mod">
          <ac:chgData name="Robbrecht Eva" userId="92df7e69-258a-47f7-bb78-8d7a50f12c63" providerId="ADAL" clId="{9245075F-D981-424F-AECF-B6DFC11DCFFA}" dt="2024-05-02T11:41:30.419" v="598" actId="1076"/>
          <ac:grpSpMkLst>
            <pc:docMk/>
            <pc:sldMk cId="3459471456" sldId="365"/>
            <ac:grpSpMk id="2" creationId="{F243EB4F-32D1-454C-BF12-CCACDC6BFADF}"/>
          </ac:grpSpMkLst>
        </pc:grpChg>
        <pc:grpChg chg="add del mod">
          <ac:chgData name="Robbrecht Eva" userId="92df7e69-258a-47f7-bb78-8d7a50f12c63" providerId="ADAL" clId="{9245075F-D981-424F-AECF-B6DFC11DCFFA}" dt="2024-05-02T11:46:33.389" v="668" actId="478"/>
          <ac:grpSpMkLst>
            <pc:docMk/>
            <pc:sldMk cId="3459471456" sldId="365"/>
            <ac:grpSpMk id="11" creationId="{E8D7CB05-6D2B-AD8D-0F59-AE05B4ECEB2F}"/>
          </ac:grpSpMkLst>
        </pc:grpChg>
        <pc:grpChg chg="mod">
          <ac:chgData name="Robbrecht Eva" userId="92df7e69-258a-47f7-bb78-8d7a50f12c63" providerId="ADAL" clId="{9245075F-D981-424F-AECF-B6DFC11DCFFA}" dt="2024-05-02T11:55:03.227" v="808" actId="1076"/>
          <ac:grpSpMkLst>
            <pc:docMk/>
            <pc:sldMk cId="3459471456" sldId="365"/>
            <ac:grpSpMk id="30" creationId="{9A9EDCBF-7629-416C-AF78-7A98D7CC4E34}"/>
          </ac:grpSpMkLst>
        </pc:grpChg>
        <pc:grpChg chg="del">
          <ac:chgData name="Robbrecht Eva" userId="92df7e69-258a-47f7-bb78-8d7a50f12c63" providerId="ADAL" clId="{9245075F-D981-424F-AECF-B6DFC11DCFFA}" dt="2024-05-02T11:41:25.185" v="596" actId="478"/>
          <ac:grpSpMkLst>
            <pc:docMk/>
            <pc:sldMk cId="3459471456" sldId="365"/>
            <ac:grpSpMk id="46" creationId="{8D745295-E83B-970F-B8C4-EB31C72D872E}"/>
          </ac:grpSpMkLst>
        </pc:grpChg>
        <pc:picChg chg="add mod">
          <ac:chgData name="Robbrecht Eva" userId="92df7e69-258a-47f7-bb78-8d7a50f12c63" providerId="ADAL" clId="{9245075F-D981-424F-AECF-B6DFC11DCFFA}" dt="2024-05-02T12:51:08.698" v="1479" actId="14100"/>
          <ac:picMkLst>
            <pc:docMk/>
            <pc:sldMk cId="3459471456" sldId="365"/>
            <ac:picMk id="17" creationId="{92EEE0A4-6DDE-1A62-673D-0F0E50BE67D2}"/>
          </ac:picMkLst>
        </pc:picChg>
        <pc:picChg chg="add mod">
          <ac:chgData name="Robbrecht Eva" userId="92df7e69-258a-47f7-bb78-8d7a50f12c63" providerId="ADAL" clId="{9245075F-D981-424F-AECF-B6DFC11DCFFA}" dt="2024-05-02T12:06:01.679" v="951" actId="1076"/>
          <ac:picMkLst>
            <pc:docMk/>
            <pc:sldMk cId="3459471456" sldId="365"/>
            <ac:picMk id="19" creationId="{94D895DB-4872-BB85-E26E-EE1519AB9CA5}"/>
          </ac:picMkLst>
        </pc:picChg>
        <pc:picChg chg="add mod">
          <ac:chgData name="Robbrecht Eva" userId="92df7e69-258a-47f7-bb78-8d7a50f12c63" providerId="ADAL" clId="{9245075F-D981-424F-AECF-B6DFC11DCFFA}" dt="2024-05-02T12:05:58.343" v="950" actId="1076"/>
          <ac:picMkLst>
            <pc:docMk/>
            <pc:sldMk cId="3459471456" sldId="365"/>
            <ac:picMk id="21" creationId="{E05A912C-358E-23C8-0352-D1C21B29B840}"/>
          </ac:picMkLst>
        </pc:picChg>
        <pc:cxnChg chg="mod">
          <ac:chgData name="Robbrecht Eva" userId="92df7e69-258a-47f7-bb78-8d7a50f12c63" providerId="ADAL" clId="{9245075F-D981-424F-AECF-B6DFC11DCFFA}" dt="2024-05-02T11:55:03.227" v="808" actId="1076"/>
          <ac:cxnSpMkLst>
            <pc:docMk/>
            <pc:sldMk cId="3459471456" sldId="365"/>
            <ac:cxnSpMk id="33" creationId="{0D501191-DB0B-7CF1-941D-C877B83734B8}"/>
          </ac:cxnSpMkLst>
        </pc:cxnChg>
        <pc:cxnChg chg="mod">
          <ac:chgData name="Robbrecht Eva" userId="92df7e69-258a-47f7-bb78-8d7a50f12c63" providerId="ADAL" clId="{9245075F-D981-424F-AECF-B6DFC11DCFFA}" dt="2024-05-02T11:41:32.635" v="599" actId="14100"/>
          <ac:cxnSpMkLst>
            <pc:docMk/>
            <pc:sldMk cId="3459471456" sldId="365"/>
            <ac:cxnSpMk id="49" creationId="{2AB814E2-AC9F-D1B1-368E-A5BA723D18B4}"/>
          </ac:cxnSpMkLst>
        </pc:cxnChg>
      </pc:sldChg>
      <pc:sldChg chg="modSp mod">
        <pc:chgData name="Robbrecht Eva" userId="92df7e69-258a-47f7-bb78-8d7a50f12c63" providerId="ADAL" clId="{9245075F-D981-424F-AECF-B6DFC11DCFFA}" dt="2024-05-02T12:48:10.523" v="1464" actId="207"/>
        <pc:sldMkLst>
          <pc:docMk/>
          <pc:sldMk cId="184063912" sldId="366"/>
        </pc:sldMkLst>
        <pc:spChg chg="mod">
          <ac:chgData name="Robbrecht Eva" userId="92df7e69-258a-47f7-bb78-8d7a50f12c63" providerId="ADAL" clId="{9245075F-D981-424F-AECF-B6DFC11DCFFA}" dt="2024-05-02T12:48:10.523" v="1464" actId="207"/>
          <ac:spMkLst>
            <pc:docMk/>
            <pc:sldMk cId="184063912" sldId="366"/>
            <ac:spMk id="48" creationId="{4A7C4E4A-804B-8DA7-F576-57F521B64704}"/>
          </ac:spMkLst>
        </pc:spChg>
      </pc:sldChg>
      <pc:sldChg chg="modCm">
        <pc:chgData name="Robbrecht Eva" userId="92df7e69-258a-47f7-bb78-8d7a50f12c63" providerId="ADAL" clId="{9245075F-D981-424F-AECF-B6DFC11DCFFA}" dt="2024-05-02T13:18:45.764" v="1668" actId="2056"/>
        <pc:sldMkLst>
          <pc:docMk/>
          <pc:sldMk cId="0" sldId="4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obbrecht Eva" userId="92df7e69-258a-47f7-bb78-8d7a50f12c63" providerId="ADAL" clId="{9245075F-D981-424F-AECF-B6DFC11DCFFA}" dt="2024-05-02T13:18:45.764" v="1668" actId="2056"/>
              <pc2:cmMkLst xmlns:pc2="http://schemas.microsoft.com/office/powerpoint/2019/9/main/command">
                <pc:docMk/>
                <pc:sldMk cId="0" sldId="441"/>
                <pc2:cmMk id="{7E94D272-4C92-408E-85EB-829D63B7D2EA}"/>
              </pc2:cmMkLst>
            </pc226:cmChg>
          </p:ext>
        </pc:extLst>
      </pc:sldChg>
      <pc:sldChg chg="modSp">
        <pc:chgData name="Robbrecht Eva" userId="92df7e69-258a-47f7-bb78-8d7a50f12c63" providerId="ADAL" clId="{9245075F-D981-424F-AECF-B6DFC11DCFFA}" dt="2024-05-02T12:21:02.327" v="1363" actId="20577"/>
        <pc:sldMkLst>
          <pc:docMk/>
          <pc:sldMk cId="2284449831" sldId="470"/>
        </pc:sldMkLst>
        <pc:graphicFrameChg chg="mod">
          <ac:chgData name="Robbrecht Eva" userId="92df7e69-258a-47f7-bb78-8d7a50f12c63" providerId="ADAL" clId="{9245075F-D981-424F-AECF-B6DFC11DCFFA}" dt="2024-05-02T12:21:02.327" v="1363" actId="20577"/>
          <ac:graphicFrameMkLst>
            <pc:docMk/>
            <pc:sldMk cId="2284449831" sldId="470"/>
            <ac:graphicFrameMk id="8" creationId="{7BB5592E-9590-0751-50AE-447C05BC753F}"/>
          </ac:graphicFrameMkLst>
        </pc:graphicFrameChg>
      </pc:sldChg>
      <pc:sldChg chg="delSp modSp mod ord">
        <pc:chgData name="Robbrecht Eva" userId="92df7e69-258a-47f7-bb78-8d7a50f12c63" providerId="ADAL" clId="{9245075F-D981-424F-AECF-B6DFC11DCFFA}" dt="2024-05-06T09:36:28.035" v="2190" actId="20577"/>
        <pc:sldMkLst>
          <pc:docMk/>
          <pc:sldMk cId="2865431638" sldId="474"/>
        </pc:sldMkLst>
        <pc:spChg chg="mod">
          <ac:chgData name="Robbrecht Eva" userId="92df7e69-258a-47f7-bb78-8d7a50f12c63" providerId="ADAL" clId="{9245075F-D981-424F-AECF-B6DFC11DCFFA}" dt="2024-05-06T09:36:28.035" v="2190" actId="20577"/>
          <ac:spMkLst>
            <pc:docMk/>
            <pc:sldMk cId="2865431638" sldId="474"/>
            <ac:spMk id="14" creationId="{FD226F32-46E4-774A-4D97-3C5BE24BA2DB}"/>
          </ac:spMkLst>
        </pc:spChg>
        <pc:grpChg chg="del">
          <ac:chgData name="Robbrecht Eva" userId="92df7e69-258a-47f7-bb78-8d7a50f12c63" providerId="ADAL" clId="{9245075F-D981-424F-AECF-B6DFC11DCFFA}" dt="2024-05-02T09:44:49.527" v="263" actId="478"/>
          <ac:grpSpMkLst>
            <pc:docMk/>
            <pc:sldMk cId="2865431638" sldId="474"/>
            <ac:grpSpMk id="8" creationId="{9849A65D-FFD9-CF58-1DC5-48774044BBA7}"/>
          </ac:grpSpMkLst>
        </pc:grpChg>
        <pc:cxnChg chg="del mod">
          <ac:chgData name="Robbrecht Eva" userId="92df7e69-258a-47f7-bb78-8d7a50f12c63" providerId="ADAL" clId="{9245075F-D981-424F-AECF-B6DFC11DCFFA}" dt="2024-05-02T09:44:51.368" v="264" actId="478"/>
          <ac:cxnSpMkLst>
            <pc:docMk/>
            <pc:sldMk cId="2865431638" sldId="474"/>
            <ac:cxnSpMk id="12" creationId="{8FC18744-C892-6DD7-759B-C1E950FCF121}"/>
          </ac:cxnSpMkLst>
        </pc:cxnChg>
      </pc:sldChg>
      <pc:sldChg chg="modSp mod">
        <pc:chgData name="Robbrecht Eva" userId="92df7e69-258a-47f7-bb78-8d7a50f12c63" providerId="ADAL" clId="{9245075F-D981-424F-AECF-B6DFC11DCFFA}" dt="2024-05-02T15:41:52.961" v="2136" actId="6549"/>
        <pc:sldMkLst>
          <pc:docMk/>
          <pc:sldMk cId="3839594780" sldId="485"/>
        </pc:sldMkLst>
        <pc:spChg chg="mod">
          <ac:chgData name="Robbrecht Eva" userId="92df7e69-258a-47f7-bb78-8d7a50f12c63" providerId="ADAL" clId="{9245075F-D981-424F-AECF-B6DFC11DCFFA}" dt="2024-05-02T15:41:52.961" v="2136" actId="6549"/>
          <ac:spMkLst>
            <pc:docMk/>
            <pc:sldMk cId="3839594780" sldId="485"/>
            <ac:spMk id="3" creationId="{CEB15D1B-B221-380D-9EBF-9F1C61E9A8B9}"/>
          </ac:spMkLst>
        </pc:spChg>
      </pc:sldChg>
      <pc:sldChg chg="addSp modSp mod">
        <pc:chgData name="Robbrecht Eva" userId="92df7e69-258a-47f7-bb78-8d7a50f12c63" providerId="ADAL" clId="{9245075F-D981-424F-AECF-B6DFC11DCFFA}" dt="2024-05-02T12:02:32.075" v="878" actId="1076"/>
        <pc:sldMkLst>
          <pc:docMk/>
          <pc:sldMk cId="539268879" sldId="490"/>
        </pc:sldMkLst>
        <pc:spChg chg="mod">
          <ac:chgData name="Robbrecht Eva" userId="92df7e69-258a-47f7-bb78-8d7a50f12c63" providerId="ADAL" clId="{9245075F-D981-424F-AECF-B6DFC11DCFFA}" dt="2024-05-02T11:56:09.307" v="814" actId="20577"/>
          <ac:spMkLst>
            <pc:docMk/>
            <pc:sldMk cId="539268879" sldId="490"/>
            <ac:spMk id="786" creationId="{00000000-0000-0000-0000-000000000000}"/>
          </ac:spMkLst>
        </pc:spChg>
        <pc:picChg chg="add mod">
          <ac:chgData name="Robbrecht Eva" userId="92df7e69-258a-47f7-bb78-8d7a50f12c63" providerId="ADAL" clId="{9245075F-D981-424F-AECF-B6DFC11DCFFA}" dt="2024-05-02T12:02:32.075" v="878" actId="1076"/>
          <ac:picMkLst>
            <pc:docMk/>
            <pc:sldMk cId="539268879" sldId="490"/>
            <ac:picMk id="4" creationId="{74BEA966-87C4-F7AB-D6D7-CA411BD37698}"/>
          </ac:picMkLst>
        </pc:picChg>
        <pc:picChg chg="add mod">
          <ac:chgData name="Robbrecht Eva" userId="92df7e69-258a-47f7-bb78-8d7a50f12c63" providerId="ADAL" clId="{9245075F-D981-424F-AECF-B6DFC11DCFFA}" dt="2024-05-02T12:02:32.075" v="878" actId="1076"/>
          <ac:picMkLst>
            <pc:docMk/>
            <pc:sldMk cId="539268879" sldId="490"/>
            <ac:picMk id="6" creationId="{F61455C7-0102-94A7-4063-EBA40D05A0B6}"/>
          </ac:picMkLst>
        </pc:picChg>
      </pc:sldChg>
      <pc:sldChg chg="addSp delSp modSp mod">
        <pc:chgData name="Robbrecht Eva" userId="92df7e69-258a-47f7-bb78-8d7a50f12c63" providerId="ADAL" clId="{9245075F-D981-424F-AECF-B6DFC11DCFFA}" dt="2024-05-02T12:52:52.329" v="1489" actId="14100"/>
        <pc:sldMkLst>
          <pc:docMk/>
          <pc:sldMk cId="763593745" sldId="492"/>
        </pc:sldMkLst>
        <pc:spChg chg="mod">
          <ac:chgData name="Robbrecht Eva" userId="92df7e69-258a-47f7-bb78-8d7a50f12c63" providerId="ADAL" clId="{9245075F-D981-424F-AECF-B6DFC11DCFFA}" dt="2024-05-02T11:41:37.127" v="601"/>
          <ac:spMkLst>
            <pc:docMk/>
            <pc:sldMk cId="763593745" sldId="492"/>
            <ac:spMk id="6" creationId="{74B13EE5-4004-912F-4FCF-EEA85361C29B}"/>
          </ac:spMkLst>
        </pc:spChg>
        <pc:spChg chg="mod">
          <ac:chgData name="Robbrecht Eva" userId="92df7e69-258a-47f7-bb78-8d7a50f12c63" providerId="ADAL" clId="{9245075F-D981-424F-AECF-B6DFC11DCFFA}" dt="2024-05-02T12:51:51.300" v="1480" actId="207"/>
          <ac:spMkLst>
            <pc:docMk/>
            <pc:sldMk cId="763593745" sldId="492"/>
            <ac:spMk id="10" creationId="{29D777FC-D0C2-E377-5AAA-18E0693D7E5B}"/>
          </ac:spMkLst>
        </pc:spChg>
        <pc:spChg chg="mod">
          <ac:chgData name="Robbrecht Eva" userId="92df7e69-258a-47f7-bb78-8d7a50f12c63" providerId="ADAL" clId="{9245075F-D981-424F-AECF-B6DFC11DCFFA}" dt="2024-05-02T12:52:48.013" v="1487"/>
          <ac:spMkLst>
            <pc:docMk/>
            <pc:sldMk cId="763593745" sldId="492"/>
            <ac:spMk id="14" creationId="{5B1E6F95-EAF4-078E-7837-48F4EBEEE679}"/>
          </ac:spMkLst>
        </pc:spChg>
        <pc:spChg chg="mod">
          <ac:chgData name="Robbrecht Eva" userId="92df7e69-258a-47f7-bb78-8d7a50f12c63" providerId="ADAL" clId="{9245075F-D981-424F-AECF-B6DFC11DCFFA}" dt="2024-05-02T12:52:48.013" v="1487"/>
          <ac:spMkLst>
            <pc:docMk/>
            <pc:sldMk cId="763593745" sldId="492"/>
            <ac:spMk id="16" creationId="{BDC6128F-13E1-E6A3-9492-86AEA493D9FB}"/>
          </ac:spMkLst>
        </pc:spChg>
        <pc:grpChg chg="add del mod">
          <ac:chgData name="Robbrecht Eva" userId="92df7e69-258a-47f7-bb78-8d7a50f12c63" providerId="ADAL" clId="{9245075F-D981-424F-AECF-B6DFC11DCFFA}" dt="2024-05-02T12:52:47.382" v="1486" actId="478"/>
          <ac:grpSpMkLst>
            <pc:docMk/>
            <pc:sldMk cId="763593745" sldId="492"/>
            <ac:grpSpMk id="2" creationId="{D82074D5-76B6-FF98-AA2E-519391AE6C80}"/>
          </ac:grpSpMkLst>
        </pc:grpChg>
        <pc:grpChg chg="add mod">
          <ac:chgData name="Robbrecht Eva" userId="92df7e69-258a-47f7-bb78-8d7a50f12c63" providerId="ADAL" clId="{9245075F-D981-424F-AECF-B6DFC11DCFFA}" dt="2024-05-02T12:52:48.013" v="1487"/>
          <ac:grpSpMkLst>
            <pc:docMk/>
            <pc:sldMk cId="763593745" sldId="492"/>
            <ac:grpSpMk id="12" creationId="{C90BA8FB-80EB-66A7-14C1-F7E100210EA3}"/>
          </ac:grpSpMkLst>
        </pc:grpChg>
        <pc:grpChg chg="del">
          <ac:chgData name="Robbrecht Eva" userId="92df7e69-258a-47f7-bb78-8d7a50f12c63" providerId="ADAL" clId="{9245075F-D981-424F-AECF-B6DFC11DCFFA}" dt="2024-05-02T11:41:36.999" v="600" actId="478"/>
          <ac:grpSpMkLst>
            <pc:docMk/>
            <pc:sldMk cId="763593745" sldId="492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2:52:52.329" v="1489" actId="14100"/>
          <ac:cxnSpMkLst>
            <pc:docMk/>
            <pc:sldMk cId="763593745" sldId="492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2:52:37.225" v="1485" actId="1076"/>
        <pc:sldMkLst>
          <pc:docMk/>
          <pc:sldMk cId="2601126641" sldId="493"/>
        </pc:sldMkLst>
        <pc:spChg chg="mod">
          <ac:chgData name="Robbrecht Eva" userId="92df7e69-258a-47f7-bb78-8d7a50f12c63" providerId="ADAL" clId="{9245075F-D981-424F-AECF-B6DFC11DCFFA}" dt="2024-05-02T09:09:36.588" v="8" actId="1076"/>
          <ac:spMkLst>
            <pc:docMk/>
            <pc:sldMk cId="2601126641" sldId="493"/>
            <ac:spMk id="6" creationId="{D37D4CD8-24A7-F091-3830-0294AE7697BF}"/>
          </ac:spMkLst>
        </pc:spChg>
        <pc:spChg chg="mod">
          <ac:chgData name="Robbrecht Eva" userId="92df7e69-258a-47f7-bb78-8d7a50f12c63" providerId="ADAL" clId="{9245075F-D981-424F-AECF-B6DFC11DCFFA}" dt="2024-05-02T11:41:43.066" v="604"/>
          <ac:spMkLst>
            <pc:docMk/>
            <pc:sldMk cId="2601126641" sldId="493"/>
            <ac:spMk id="10" creationId="{D483C1BB-A846-0A1A-05B2-E9EB79B0AA00}"/>
          </ac:spMkLst>
        </pc:spChg>
        <pc:spChg chg="mod">
          <ac:chgData name="Robbrecht Eva" userId="92df7e69-258a-47f7-bb78-8d7a50f12c63" providerId="ADAL" clId="{9245075F-D981-424F-AECF-B6DFC11DCFFA}" dt="2024-05-02T12:52:00.145" v="1481" actId="207"/>
          <ac:spMkLst>
            <pc:docMk/>
            <pc:sldMk cId="2601126641" sldId="493"/>
            <ac:spMk id="11" creationId="{C13510FB-6A96-D153-4E28-65C3DBF8B4A7}"/>
          </ac:spMkLst>
        </pc:spChg>
        <pc:spChg chg="mod">
          <ac:chgData name="Robbrecht Eva" userId="92df7e69-258a-47f7-bb78-8d7a50f12c63" providerId="ADAL" clId="{9245075F-D981-424F-AECF-B6DFC11DCFFA}" dt="2024-05-02T12:09:52.721" v="1102" actId="20577"/>
          <ac:spMkLst>
            <pc:docMk/>
            <pc:sldMk cId="2601126641" sldId="493"/>
            <ac:spMk id="34" creationId="{F18855EC-919A-7ABC-7C73-EE1A938032E2}"/>
          </ac:spMkLst>
        </pc:spChg>
        <pc:spChg chg="mod">
          <ac:chgData name="Robbrecht Eva" userId="92df7e69-258a-47f7-bb78-8d7a50f12c63" providerId="ADAL" clId="{9245075F-D981-424F-AECF-B6DFC11DCFFA}" dt="2024-05-02T11:42:28.479" v="619" actId="20577"/>
          <ac:spMkLst>
            <pc:docMk/>
            <pc:sldMk cId="2601126641" sldId="493"/>
            <ac:spMk id="35" creationId="{4E0E55A9-0C70-0DBA-2E45-3DE88C183650}"/>
          </ac:spMkLst>
        </pc:spChg>
        <pc:grpChg chg="add mod">
          <ac:chgData name="Robbrecht Eva" userId="92df7e69-258a-47f7-bb78-8d7a50f12c63" providerId="ADAL" clId="{9245075F-D981-424F-AECF-B6DFC11DCFFA}" dt="2024-05-02T12:52:37.225" v="1485" actId="1076"/>
          <ac:grpSpMkLst>
            <pc:docMk/>
            <pc:sldMk cId="2601126641" sldId="493"/>
            <ac:grpSpMk id="2" creationId="{DF6CF51D-87B0-A2CA-6DB2-FF84187DFFD3}"/>
          </ac:grpSpMkLst>
        </pc:grpChg>
        <pc:grpChg chg="del">
          <ac:chgData name="Robbrecht Eva" userId="92df7e69-258a-47f7-bb78-8d7a50f12c63" providerId="ADAL" clId="{9245075F-D981-424F-AECF-B6DFC11DCFFA}" dt="2024-05-02T11:41:42.952" v="603" actId="478"/>
          <ac:grpSpMkLst>
            <pc:docMk/>
            <pc:sldMk cId="2601126641" sldId="493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2:52:37.225" v="1485" actId="1076"/>
          <ac:cxnSpMkLst>
            <pc:docMk/>
            <pc:sldMk cId="2601126641" sldId="493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2:57:37.289" v="1530" actId="20577"/>
        <pc:sldMkLst>
          <pc:docMk/>
          <pc:sldMk cId="3972717827" sldId="496"/>
        </pc:sldMkLst>
        <pc:spChg chg="add del mod">
          <ac:chgData name="Robbrecht Eva" userId="92df7e69-258a-47f7-bb78-8d7a50f12c63" providerId="ADAL" clId="{9245075F-D981-424F-AECF-B6DFC11DCFFA}" dt="2024-05-02T09:20:21.658" v="23" actId="478"/>
          <ac:spMkLst>
            <pc:docMk/>
            <pc:sldMk cId="3972717827" sldId="496"/>
            <ac:spMk id="6" creationId="{5370BE76-0578-6366-AD10-FFD969660150}"/>
          </ac:spMkLst>
        </pc:spChg>
        <pc:spChg chg="del">
          <ac:chgData name="Robbrecht Eva" userId="92df7e69-258a-47f7-bb78-8d7a50f12c63" providerId="ADAL" clId="{9245075F-D981-424F-AECF-B6DFC11DCFFA}" dt="2024-05-02T09:20:17.535" v="21" actId="478"/>
          <ac:spMkLst>
            <pc:docMk/>
            <pc:sldMk cId="3972717827" sldId="496"/>
            <ac:spMk id="7" creationId="{13B5C50B-6FEF-C881-8929-A9F0223C1081}"/>
          </ac:spMkLst>
        </pc:spChg>
        <pc:spChg chg="add mod">
          <ac:chgData name="Robbrecht Eva" userId="92df7e69-258a-47f7-bb78-8d7a50f12c63" providerId="ADAL" clId="{9245075F-D981-424F-AECF-B6DFC11DCFFA}" dt="2024-05-02T09:23:27.578" v="31" actId="14100"/>
          <ac:spMkLst>
            <pc:docMk/>
            <pc:sldMk cId="3972717827" sldId="496"/>
            <ac:spMk id="9" creationId="{B9D67D5C-3E62-8071-76A8-E97A97B11716}"/>
          </ac:spMkLst>
        </pc:spChg>
        <pc:spChg chg="del">
          <ac:chgData name="Robbrecht Eva" userId="92df7e69-258a-47f7-bb78-8d7a50f12c63" providerId="ADAL" clId="{9245075F-D981-424F-AECF-B6DFC11DCFFA}" dt="2024-05-02T09:20:20.100" v="22" actId="478"/>
          <ac:spMkLst>
            <pc:docMk/>
            <pc:sldMk cId="3972717827" sldId="496"/>
            <ac:spMk id="10" creationId="{DDCD0326-95DC-68D7-C8AC-DFDA2AAC1D5E}"/>
          </ac:spMkLst>
        </pc:spChg>
        <pc:spChg chg="add mod">
          <ac:chgData name="Robbrecht Eva" userId="92df7e69-258a-47f7-bb78-8d7a50f12c63" providerId="ADAL" clId="{9245075F-D981-424F-AECF-B6DFC11DCFFA}" dt="2024-05-02T12:57:37.289" v="1530" actId="20577"/>
          <ac:spMkLst>
            <pc:docMk/>
            <pc:sldMk cId="3972717827" sldId="496"/>
            <ac:spMk id="11" creationId="{8DEF344F-08FB-C07D-C7C7-6DE79C4F91B1}"/>
          </ac:spMkLst>
        </pc:spChg>
        <pc:picChg chg="add mod ord">
          <ac:chgData name="Robbrecht Eva" userId="92df7e69-258a-47f7-bb78-8d7a50f12c63" providerId="ADAL" clId="{9245075F-D981-424F-AECF-B6DFC11DCFFA}" dt="2024-05-02T09:24:00.692" v="56" actId="1076"/>
          <ac:picMkLst>
            <pc:docMk/>
            <pc:sldMk cId="3972717827" sldId="496"/>
            <ac:picMk id="8" creationId="{ECBBADC0-E5D4-2A2A-B9D6-E2CC8EB02875}"/>
          </ac:picMkLst>
        </pc:picChg>
      </pc:sldChg>
      <pc:sldChg chg="modSp mod">
        <pc:chgData name="Robbrecht Eva" userId="92df7e69-258a-47f7-bb78-8d7a50f12c63" providerId="ADAL" clId="{9245075F-D981-424F-AECF-B6DFC11DCFFA}" dt="2024-05-02T12:19:31.880" v="1322" actId="20577"/>
        <pc:sldMkLst>
          <pc:docMk/>
          <pc:sldMk cId="3427975361" sldId="503"/>
        </pc:sldMkLst>
        <pc:spChg chg="mod">
          <ac:chgData name="Robbrecht Eva" userId="92df7e69-258a-47f7-bb78-8d7a50f12c63" providerId="ADAL" clId="{9245075F-D981-424F-AECF-B6DFC11DCFFA}" dt="2024-05-02T12:19:31.880" v="1322" actId="20577"/>
          <ac:spMkLst>
            <pc:docMk/>
            <pc:sldMk cId="3427975361" sldId="503"/>
            <ac:spMk id="47" creationId="{35C5A4CC-A761-9838-0A1D-1CC27385AF68}"/>
          </ac:spMkLst>
        </pc:spChg>
        <pc:spChg chg="mod">
          <ac:chgData name="Robbrecht Eva" userId="92df7e69-258a-47f7-bb78-8d7a50f12c63" providerId="ADAL" clId="{9245075F-D981-424F-AECF-B6DFC11DCFFA}" dt="2024-05-02T12:18:42.159" v="1298" actId="207"/>
          <ac:spMkLst>
            <pc:docMk/>
            <pc:sldMk cId="3427975361" sldId="503"/>
            <ac:spMk id="48" creationId="{4A7C4E4A-804B-8DA7-F576-57F521B64704}"/>
          </ac:spMkLst>
        </pc:spChg>
        <pc:grpChg chg="mod">
          <ac:chgData name="Robbrecht Eva" userId="92df7e69-258a-47f7-bb78-8d7a50f12c63" providerId="ADAL" clId="{9245075F-D981-424F-AECF-B6DFC11DCFFA}" dt="2024-05-02T12:19:12.535" v="1313" actId="1076"/>
          <ac:grpSpMkLst>
            <pc:docMk/>
            <pc:sldMk cId="3427975361" sldId="503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2:19:12.535" v="1313" actId="1076"/>
          <ac:cxnSpMkLst>
            <pc:docMk/>
            <pc:sldMk cId="3427975361" sldId="503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3:51:14.928" v="1889" actId="14100"/>
        <pc:sldMkLst>
          <pc:docMk/>
          <pc:sldMk cId="3862289133" sldId="504"/>
        </pc:sldMkLst>
        <pc:spChg chg="mod">
          <ac:chgData name="Robbrecht Eva" userId="92df7e69-258a-47f7-bb78-8d7a50f12c63" providerId="ADAL" clId="{9245075F-D981-424F-AECF-B6DFC11DCFFA}" dt="2024-05-02T13:24:54.598" v="1680" actId="20577"/>
          <ac:spMkLst>
            <pc:docMk/>
            <pc:sldMk cId="3862289133" sldId="504"/>
            <ac:spMk id="2" creationId="{171E04F5-11EA-0698-0552-6E801F557DBB}"/>
          </ac:spMkLst>
        </pc:spChg>
        <pc:spChg chg="mod">
          <ac:chgData name="Robbrecht Eva" userId="92df7e69-258a-47f7-bb78-8d7a50f12c63" providerId="ADAL" clId="{9245075F-D981-424F-AECF-B6DFC11DCFFA}" dt="2024-05-02T13:42:01.887" v="1767"/>
          <ac:spMkLst>
            <pc:docMk/>
            <pc:sldMk cId="3862289133" sldId="504"/>
            <ac:spMk id="17" creationId="{8515B861-0D2F-074C-3C7E-9837FB580B1E}"/>
          </ac:spMkLst>
        </pc:spChg>
        <pc:spChg chg="mod">
          <ac:chgData name="Robbrecht Eva" userId="92df7e69-258a-47f7-bb78-8d7a50f12c63" providerId="ADAL" clId="{9245075F-D981-424F-AECF-B6DFC11DCFFA}" dt="2024-05-02T13:42:01.887" v="1767"/>
          <ac:spMkLst>
            <pc:docMk/>
            <pc:sldMk cId="3862289133" sldId="504"/>
            <ac:spMk id="19" creationId="{984CB888-94C2-E984-A9F4-0E9BF317285D}"/>
          </ac:spMkLst>
        </pc:spChg>
        <pc:spChg chg="mod">
          <ac:chgData name="Robbrecht Eva" userId="92df7e69-258a-47f7-bb78-8d7a50f12c63" providerId="ADAL" clId="{9245075F-D981-424F-AECF-B6DFC11DCFFA}" dt="2024-05-02T12:48:03.483" v="1463" actId="207"/>
          <ac:spMkLst>
            <pc:docMk/>
            <pc:sldMk cId="3862289133" sldId="504"/>
            <ac:spMk id="48" creationId="{4A7C4E4A-804B-8DA7-F576-57F521B64704}"/>
          </ac:spMkLst>
        </pc:spChg>
        <pc:grpChg chg="add mod">
          <ac:chgData name="Robbrecht Eva" userId="92df7e69-258a-47f7-bb78-8d7a50f12c63" providerId="ADAL" clId="{9245075F-D981-424F-AECF-B6DFC11DCFFA}" dt="2024-05-02T13:42:01.887" v="1767"/>
          <ac:grpSpMkLst>
            <pc:docMk/>
            <pc:sldMk cId="3862289133" sldId="504"/>
            <ac:grpSpMk id="16" creationId="{E744631B-2F23-C325-FD8D-DDBE5D706541}"/>
          </ac:grpSpMkLst>
        </pc:grpChg>
        <pc:grpChg chg="del">
          <ac:chgData name="Robbrecht Eva" userId="92df7e69-258a-47f7-bb78-8d7a50f12c63" providerId="ADAL" clId="{9245075F-D981-424F-AECF-B6DFC11DCFFA}" dt="2024-05-02T13:42:01.697" v="1766" actId="478"/>
          <ac:grpSpMkLst>
            <pc:docMk/>
            <pc:sldMk cId="3862289133" sldId="504"/>
            <ac:grpSpMk id="46" creationId="{8D745295-E83B-970F-B8C4-EB31C72D872E}"/>
          </ac:grpSpMkLst>
        </pc:grpChg>
        <pc:cxnChg chg="mod">
          <ac:chgData name="Robbrecht Eva" userId="92df7e69-258a-47f7-bb78-8d7a50f12c63" providerId="ADAL" clId="{9245075F-D981-424F-AECF-B6DFC11DCFFA}" dt="2024-05-02T13:51:14.928" v="1889" actId="14100"/>
          <ac:cxnSpMkLst>
            <pc:docMk/>
            <pc:sldMk cId="3862289133" sldId="504"/>
            <ac:cxnSpMk id="49" creationId="{2AB814E2-AC9F-D1B1-368E-A5BA723D18B4}"/>
          </ac:cxnSpMkLst>
        </pc:cxnChg>
      </pc:sldChg>
      <pc:sldChg chg="addSp delSp modSp mod">
        <pc:chgData name="Robbrecht Eva" userId="92df7e69-258a-47f7-bb78-8d7a50f12c63" providerId="ADAL" clId="{9245075F-D981-424F-AECF-B6DFC11DCFFA}" dt="2024-05-02T13:24:49.705" v="1677"/>
        <pc:sldMkLst>
          <pc:docMk/>
          <pc:sldMk cId="1795965685" sldId="508"/>
        </pc:sldMkLst>
        <pc:spChg chg="add del mod">
          <ac:chgData name="Robbrecht Eva" userId="92df7e69-258a-47f7-bb78-8d7a50f12c63" providerId="ADAL" clId="{9245075F-D981-424F-AECF-B6DFC11DCFFA}" dt="2024-05-02T13:24:49.705" v="1677"/>
          <ac:spMkLst>
            <pc:docMk/>
            <pc:sldMk cId="1795965685" sldId="508"/>
            <ac:spMk id="4" creationId="{7EEBCD73-CBD8-D1A0-C9C9-668B1406BA6D}"/>
          </ac:spMkLst>
        </pc:spChg>
        <pc:spChg chg="mod">
          <ac:chgData name="Robbrecht Eva" userId="92df7e69-258a-47f7-bb78-8d7a50f12c63" providerId="ADAL" clId="{9245075F-D981-424F-AECF-B6DFC11DCFFA}" dt="2024-05-02T09:17:33.237" v="18" actId="20577"/>
          <ac:spMkLst>
            <pc:docMk/>
            <pc:sldMk cId="1795965685" sldId="508"/>
            <ac:spMk id="852" creationId="{00000000-0000-0000-0000-000000000000}"/>
          </ac:spMkLst>
        </pc:spChg>
        <pc:spChg chg="mod">
          <ac:chgData name="Robbrecht Eva" userId="92df7e69-258a-47f7-bb78-8d7a50f12c63" providerId="ADAL" clId="{9245075F-D981-424F-AECF-B6DFC11DCFFA}" dt="2024-05-02T13:24:48.705" v="1675" actId="113"/>
          <ac:spMkLst>
            <pc:docMk/>
            <pc:sldMk cId="1795965685" sldId="508"/>
            <ac:spMk id="853" creationId="{00000000-0000-0000-0000-000000000000}"/>
          </ac:spMkLst>
        </pc:spChg>
      </pc:sldChg>
      <pc:sldChg chg="addSp delSp modSp mod">
        <pc:chgData name="Robbrecht Eva" userId="92df7e69-258a-47f7-bb78-8d7a50f12c63" providerId="ADAL" clId="{9245075F-D981-424F-AECF-B6DFC11DCFFA}" dt="2024-05-02T12:24:37.421" v="1374" actId="14100"/>
        <pc:sldMkLst>
          <pc:docMk/>
          <pc:sldMk cId="2896040933" sldId="510"/>
        </pc:sldMkLst>
        <pc:spChg chg="mod">
          <ac:chgData name="Robbrecht Eva" userId="92df7e69-258a-47f7-bb78-8d7a50f12c63" providerId="ADAL" clId="{9245075F-D981-424F-AECF-B6DFC11DCFFA}" dt="2024-05-02T11:50:49.145" v="773" actId="1036"/>
          <ac:spMkLst>
            <pc:docMk/>
            <pc:sldMk cId="2896040933" sldId="510"/>
            <ac:spMk id="13" creationId="{D751C793-1342-04E5-7F7A-8F90A99EF656}"/>
          </ac:spMkLst>
        </pc:spChg>
        <pc:spChg chg="mod">
          <ac:chgData name="Robbrecht Eva" userId="92df7e69-258a-47f7-bb78-8d7a50f12c63" providerId="ADAL" clId="{9245075F-D981-424F-AECF-B6DFC11DCFFA}" dt="2024-05-02T11:50:49.145" v="773" actId="1036"/>
          <ac:spMkLst>
            <pc:docMk/>
            <pc:sldMk cId="2896040933" sldId="510"/>
            <ac:spMk id="14" creationId="{2EDA21C4-37F8-8716-8D40-19C2D01D2359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17" creationId="{86374692-C6CF-B980-6E47-16D893AE672C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19" creationId="{E065BC25-1531-8503-50FB-6DCD564EF9FA}"/>
          </ac:spMkLst>
        </pc:spChg>
        <pc:spChg chg="add del mod">
          <ac:chgData name="Robbrecht Eva" userId="92df7e69-258a-47f7-bb78-8d7a50f12c63" providerId="ADAL" clId="{9245075F-D981-424F-AECF-B6DFC11DCFFA}" dt="2024-05-02T12:22:48.696" v="1368" actId="478"/>
          <ac:spMkLst>
            <pc:docMk/>
            <pc:sldMk cId="2896040933" sldId="510"/>
            <ac:spMk id="20" creationId="{9472D82E-874C-34AC-EDC9-6ECEC3975C37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22" creationId="{494936BF-BAE9-B16C-0FBD-63FF53DE2639}"/>
          </ac:spMkLst>
        </pc:spChg>
        <pc:spChg chg="mod">
          <ac:chgData name="Robbrecht Eva" userId="92df7e69-258a-47f7-bb78-8d7a50f12c63" providerId="ADAL" clId="{9245075F-D981-424F-AECF-B6DFC11DCFFA}" dt="2024-05-02T11:49:59.307" v="725"/>
          <ac:spMkLst>
            <pc:docMk/>
            <pc:sldMk cId="2896040933" sldId="510"/>
            <ac:spMk id="23" creationId="{F2782386-BBBD-C008-F57C-139D58B812EC}"/>
          </ac:spMkLst>
        </pc:spChg>
        <pc:spChg chg="add del mod">
          <ac:chgData name="Robbrecht Eva" userId="92df7e69-258a-47f7-bb78-8d7a50f12c63" providerId="ADAL" clId="{9245075F-D981-424F-AECF-B6DFC11DCFFA}" dt="2024-05-02T11:50:30.132" v="752" actId="478"/>
          <ac:spMkLst>
            <pc:docMk/>
            <pc:sldMk cId="2896040933" sldId="510"/>
            <ac:spMk id="24" creationId="{FCD9DEA9-28F4-9D3A-2B9E-285772217C9F}"/>
          </ac:spMkLst>
        </pc:spChg>
        <pc:spChg chg="add del mod">
          <ac:chgData name="Robbrecht Eva" userId="92df7e69-258a-47f7-bb78-8d7a50f12c63" providerId="ADAL" clId="{9245075F-D981-424F-AECF-B6DFC11DCFFA}" dt="2024-05-02T12:22:48.696" v="1368" actId="478"/>
          <ac:spMkLst>
            <pc:docMk/>
            <pc:sldMk cId="2896040933" sldId="510"/>
            <ac:spMk id="25" creationId="{97A91409-AB05-6C71-6F5A-E20B1611CE02}"/>
          </ac:spMkLst>
        </pc:spChg>
        <pc:spChg chg="mod">
          <ac:chgData name="Robbrecht Eva" userId="92df7e69-258a-47f7-bb78-8d7a50f12c63" providerId="ADAL" clId="{9245075F-D981-424F-AECF-B6DFC11DCFFA}" dt="2024-05-02T11:49:33.454" v="721" actId="1076"/>
          <ac:spMkLst>
            <pc:docMk/>
            <pc:sldMk cId="2896040933" sldId="510"/>
            <ac:spMk id="41" creationId="{EB05E3C0-B0EF-C027-5262-739DA267A594}"/>
          </ac:spMkLst>
        </pc:spChg>
        <pc:spChg chg="mod">
          <ac:chgData name="Robbrecht Eva" userId="92df7e69-258a-47f7-bb78-8d7a50f12c63" providerId="ADAL" clId="{9245075F-D981-424F-AECF-B6DFC11DCFFA}" dt="2024-05-02T11:49:33.454" v="721" actId="1076"/>
          <ac:spMkLst>
            <pc:docMk/>
            <pc:sldMk cId="2896040933" sldId="510"/>
            <ac:spMk id="42" creationId="{2F8E9B95-F7AA-E4D1-0D4F-5E1E7B5CB718}"/>
          </ac:spMkLst>
        </pc:spChg>
        <pc:spChg chg="mod">
          <ac:chgData name="Robbrecht Eva" userId="92df7e69-258a-47f7-bb78-8d7a50f12c63" providerId="ADAL" clId="{9245075F-D981-424F-AECF-B6DFC11DCFFA}" dt="2024-05-02T11:32:08.030" v="594" actId="20577"/>
          <ac:spMkLst>
            <pc:docMk/>
            <pc:sldMk cId="2896040933" sldId="510"/>
            <ac:spMk id="47" creationId="{35C5A4CC-A761-9838-0A1D-1CC27385AF68}"/>
          </ac:spMkLst>
        </pc:spChg>
        <pc:spChg chg="mod">
          <ac:chgData name="Robbrecht Eva" userId="92df7e69-258a-47f7-bb78-8d7a50f12c63" providerId="ADAL" clId="{9245075F-D981-424F-AECF-B6DFC11DCFFA}" dt="2024-05-02T11:51:24.772" v="776" actId="207"/>
          <ac:spMkLst>
            <pc:docMk/>
            <pc:sldMk cId="2896040933" sldId="510"/>
            <ac:spMk id="48" creationId="{4A7C4E4A-804B-8DA7-F576-57F521B64704}"/>
          </ac:spMkLst>
        </pc:s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2" creationId="{8305B8A7-D4AB-6B94-FE74-A3D261BE304B}"/>
          </ac:grpSpMkLst>
        </pc:grpChg>
        <pc:grpChg chg="add del mod">
          <ac:chgData name="Robbrecht Eva" userId="92df7e69-258a-47f7-bb78-8d7a50f12c63" providerId="ADAL" clId="{9245075F-D981-424F-AECF-B6DFC11DCFFA}" dt="2024-05-02T12:22:48.696" v="1368" actId="478"/>
          <ac:grpSpMkLst>
            <pc:docMk/>
            <pc:sldMk cId="2896040933" sldId="510"/>
            <ac:grpSpMk id="5" creationId="{79354103-0EBA-FB55-F440-63E3272B6A93}"/>
          </ac:grpSpMkLst>
        </pc:grpChg>
        <pc:grpChg chg="mod">
          <ac:chgData name="Robbrecht Eva" userId="92df7e69-258a-47f7-bb78-8d7a50f12c63" providerId="ADAL" clId="{9245075F-D981-424F-AECF-B6DFC11DCFFA}" dt="2024-05-02T11:50:49.145" v="773" actId="1036"/>
          <ac:grpSpMkLst>
            <pc:docMk/>
            <pc:sldMk cId="2896040933" sldId="510"/>
            <ac:grpSpMk id="7" creationId="{BD4E9367-0361-854D-1CE7-7B006F0B9499}"/>
          </ac:grpSpMkLst>
        </pc:grpChg>
        <pc:grpChg chg="mod">
          <ac:chgData name="Robbrecht Eva" userId="92df7e69-258a-47f7-bb78-8d7a50f12c63" providerId="ADAL" clId="{9245075F-D981-424F-AECF-B6DFC11DCFFA}" dt="2024-05-02T11:50:49.145" v="773" actId="1036"/>
          <ac:grpSpMkLst>
            <pc:docMk/>
            <pc:sldMk cId="2896040933" sldId="510"/>
            <ac:grpSpMk id="10" creationId="{5566C77E-FD3A-DC48-1612-31A41CA03D57}"/>
          </ac:grpSpMkLst>
        </pc:grpChg>
        <pc:grpChg chg="add del mod">
          <ac:chgData name="Robbrecht Eva" userId="92df7e69-258a-47f7-bb78-8d7a50f12c63" providerId="ADAL" clId="{9245075F-D981-424F-AECF-B6DFC11DCFFA}" dt="2024-05-02T12:22:48.696" v="1368" actId="478"/>
          <ac:grpSpMkLst>
            <pc:docMk/>
            <pc:sldMk cId="2896040933" sldId="510"/>
            <ac:grpSpMk id="21" creationId="{1CFA1E69-8E9B-9F3E-067F-30609807338E}"/>
          </ac:grpSpMkLst>
        </pc:gr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30" creationId="{9A9EDCBF-7629-416C-AF78-7A98D7CC4E34}"/>
          </ac:grpSpMkLst>
        </pc:gr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38" creationId="{D5ADE1CD-9355-19B7-AE51-12EF2745C74F}"/>
          </ac:grpSpMkLst>
        </pc:grpChg>
        <pc:grpChg chg="mod">
          <ac:chgData name="Robbrecht Eva" userId="92df7e69-258a-47f7-bb78-8d7a50f12c63" providerId="ADAL" clId="{9245075F-D981-424F-AECF-B6DFC11DCFFA}" dt="2024-05-02T12:24:33.876" v="1373" actId="1076"/>
          <ac:grpSpMkLst>
            <pc:docMk/>
            <pc:sldMk cId="2896040933" sldId="510"/>
            <ac:grpSpMk id="46" creationId="{8D745295-E83B-970F-B8C4-EB31C72D872E}"/>
          </ac:grpSpMkLst>
        </pc:grpChg>
        <pc:grpChg chg="mod">
          <ac:chgData name="Robbrecht Eva" userId="92df7e69-258a-47f7-bb78-8d7a50f12c63" providerId="ADAL" clId="{9245075F-D981-424F-AECF-B6DFC11DCFFA}" dt="2024-05-02T11:49:33.454" v="721" actId="1076"/>
          <ac:grpSpMkLst>
            <pc:docMk/>
            <pc:sldMk cId="2896040933" sldId="510"/>
            <ac:grpSpMk id="57" creationId="{BBA57FC8-A480-BDC3-1B78-72863D7C2697}"/>
          </ac:grpSpMkLst>
        </pc:grpChg>
        <pc:grpChg chg="mod">
          <ac:chgData name="Robbrecht Eva" userId="92df7e69-258a-47f7-bb78-8d7a50f12c63" providerId="ADAL" clId="{9245075F-D981-424F-AECF-B6DFC11DCFFA}" dt="2024-05-02T12:24:31.638" v="1372" actId="1076"/>
          <ac:grpSpMkLst>
            <pc:docMk/>
            <pc:sldMk cId="2896040933" sldId="510"/>
            <ac:grpSpMk id="799" creationId="{8D63EF01-B402-C52C-D701-611564B3A07F}"/>
          </ac:grpSpMkLst>
        </pc:grpChg>
        <pc:cxnChg chg="mod">
          <ac:chgData name="Robbrecht Eva" userId="92df7e69-258a-47f7-bb78-8d7a50f12c63" providerId="ADAL" clId="{9245075F-D981-424F-AECF-B6DFC11DCFFA}" dt="2024-05-02T11:50:49.145" v="773" actId="1036"/>
          <ac:cxnSpMkLst>
            <pc:docMk/>
            <pc:sldMk cId="2896040933" sldId="510"/>
            <ac:cxnSpMk id="15" creationId="{C76104D7-9508-D077-3376-CA80E5224B0F}"/>
          </ac:cxnSpMkLst>
        </pc:cxnChg>
        <pc:cxnChg chg="mod">
          <ac:chgData name="Robbrecht Eva" userId="92df7e69-258a-47f7-bb78-8d7a50f12c63" providerId="ADAL" clId="{9245075F-D981-424F-AECF-B6DFC11DCFFA}" dt="2024-05-02T11:50:49.145" v="773" actId="1036"/>
          <ac:cxnSpMkLst>
            <pc:docMk/>
            <pc:sldMk cId="2896040933" sldId="510"/>
            <ac:cxnSpMk id="18" creationId="{0285726A-EA72-BCD1-1E6B-6A267AF1B21C}"/>
          </ac:cxnSpMkLst>
        </pc:cxnChg>
        <pc:cxnChg chg="mod">
          <ac:chgData name="Robbrecht Eva" userId="92df7e69-258a-47f7-bb78-8d7a50f12c63" providerId="ADAL" clId="{9245075F-D981-424F-AECF-B6DFC11DCFFA}" dt="2024-05-02T11:49:33.454" v="721" actId="1076"/>
          <ac:cxnSpMkLst>
            <pc:docMk/>
            <pc:sldMk cId="2896040933" sldId="510"/>
            <ac:cxnSpMk id="33" creationId="{0D501191-DB0B-7CF1-941D-C877B83734B8}"/>
          </ac:cxnSpMkLst>
        </pc:cxnChg>
        <pc:cxnChg chg="mod">
          <ac:chgData name="Robbrecht Eva" userId="92df7e69-258a-47f7-bb78-8d7a50f12c63" providerId="ADAL" clId="{9245075F-D981-424F-AECF-B6DFC11DCFFA}" dt="2024-05-02T11:49:33.454" v="721" actId="1076"/>
          <ac:cxnSpMkLst>
            <pc:docMk/>
            <pc:sldMk cId="2896040933" sldId="510"/>
            <ac:cxnSpMk id="43" creationId="{A2537FE1-2898-9493-6E12-7002D70E6BC6}"/>
          </ac:cxnSpMkLst>
        </pc:cxnChg>
        <pc:cxnChg chg="mod">
          <ac:chgData name="Robbrecht Eva" userId="92df7e69-258a-47f7-bb78-8d7a50f12c63" providerId="ADAL" clId="{9245075F-D981-424F-AECF-B6DFC11DCFFA}" dt="2024-05-02T12:24:37.421" v="1374" actId="14100"/>
          <ac:cxnSpMkLst>
            <pc:docMk/>
            <pc:sldMk cId="2896040933" sldId="510"/>
            <ac:cxnSpMk id="49" creationId="{2AB814E2-AC9F-D1B1-368E-A5BA723D18B4}"/>
          </ac:cxnSpMkLst>
        </pc:cxnChg>
        <pc:cxnChg chg="mod">
          <ac:chgData name="Robbrecht Eva" userId="92df7e69-258a-47f7-bb78-8d7a50f12c63" providerId="ADAL" clId="{9245075F-D981-424F-AECF-B6DFC11DCFFA}" dt="2024-05-02T12:24:31.638" v="1372" actId="1076"/>
          <ac:cxnSpMkLst>
            <pc:docMk/>
            <pc:sldMk cId="2896040933" sldId="510"/>
            <ac:cxnSpMk id="828" creationId="{881A7E14-3CB0-C5AC-C17F-DB6268B999C9}"/>
          </ac:cxnSpMkLst>
        </pc:cxnChg>
        <pc:cxnChg chg="mod">
          <ac:chgData name="Robbrecht Eva" userId="92df7e69-258a-47f7-bb78-8d7a50f12c63" providerId="ADAL" clId="{9245075F-D981-424F-AECF-B6DFC11DCFFA}" dt="2024-05-02T11:49:33.454" v="721" actId="1076"/>
          <ac:cxnSpMkLst>
            <pc:docMk/>
            <pc:sldMk cId="2896040933" sldId="510"/>
            <ac:cxnSpMk id="887" creationId="{A3876A49-95D7-CF1F-50C5-2974637E0DBC}"/>
          </ac:cxnSpMkLst>
        </pc:cxnChg>
      </pc:sldChg>
      <pc:sldChg chg="add">
        <pc:chgData name="Robbrecht Eva" userId="92df7e69-258a-47f7-bb78-8d7a50f12c63" providerId="ADAL" clId="{9245075F-D981-424F-AECF-B6DFC11DCFFA}" dt="2024-05-02T09:19:33.332" v="19"/>
        <pc:sldMkLst>
          <pc:docMk/>
          <pc:sldMk cId="2039274747" sldId="511"/>
        </pc:sldMkLst>
      </pc:sldChg>
      <pc:sldChg chg="modSp add mod">
        <pc:chgData name="Robbrecht Eva" userId="92df7e69-258a-47f7-bb78-8d7a50f12c63" providerId="ADAL" clId="{9245075F-D981-424F-AECF-B6DFC11DCFFA}" dt="2024-05-02T09:33:36.585" v="77" actId="14100"/>
        <pc:sldMkLst>
          <pc:docMk/>
          <pc:sldMk cId="2595767135" sldId="512"/>
        </pc:sldMkLst>
        <pc:spChg chg="mod">
          <ac:chgData name="Robbrecht Eva" userId="92df7e69-258a-47f7-bb78-8d7a50f12c63" providerId="ADAL" clId="{9245075F-D981-424F-AECF-B6DFC11DCFFA}" dt="2024-05-02T09:33:36.585" v="77" actId="14100"/>
          <ac:spMkLst>
            <pc:docMk/>
            <pc:sldMk cId="2595767135" sldId="512"/>
            <ac:spMk id="10" creationId="{DDCD0326-95DC-68D7-C8AC-DFDA2AAC1D5E}"/>
          </ac:spMkLst>
        </pc:spChg>
      </pc:sldChg>
      <pc:sldChg chg="modSp new mod">
        <pc:chgData name="Robbrecht Eva" userId="92df7e69-258a-47f7-bb78-8d7a50f12c63" providerId="ADAL" clId="{9245075F-D981-424F-AECF-B6DFC11DCFFA}" dt="2024-05-02T09:55:28.631" v="579" actId="20577"/>
        <pc:sldMkLst>
          <pc:docMk/>
          <pc:sldMk cId="336141259" sldId="513"/>
        </pc:sldMkLst>
        <pc:spChg chg="mod">
          <ac:chgData name="Robbrecht Eva" userId="92df7e69-258a-47f7-bb78-8d7a50f12c63" providerId="ADAL" clId="{9245075F-D981-424F-AECF-B6DFC11DCFFA}" dt="2024-05-02T09:54:04.042" v="306" actId="207"/>
          <ac:spMkLst>
            <pc:docMk/>
            <pc:sldMk cId="336141259" sldId="513"/>
            <ac:spMk id="2" creationId="{3CE3D9BB-18A5-3D24-F2A3-3265050BD173}"/>
          </ac:spMkLst>
        </pc:spChg>
        <pc:spChg chg="mod">
          <ac:chgData name="Robbrecht Eva" userId="92df7e69-258a-47f7-bb78-8d7a50f12c63" providerId="ADAL" clId="{9245075F-D981-424F-AECF-B6DFC11DCFFA}" dt="2024-05-02T09:55:28.631" v="579" actId="20577"/>
          <ac:spMkLst>
            <pc:docMk/>
            <pc:sldMk cId="336141259" sldId="513"/>
            <ac:spMk id="3" creationId="{799A8EB0-C665-B10E-FF03-ABE11D2ED426}"/>
          </ac:spMkLst>
        </pc:spChg>
      </pc:sldChg>
      <pc:sldChg chg="delSp modSp add del mod ord">
        <pc:chgData name="Robbrecht Eva" userId="92df7e69-258a-47f7-bb78-8d7a50f12c63" providerId="ADAL" clId="{9245075F-D981-424F-AECF-B6DFC11DCFFA}" dt="2024-05-02T11:54:53.729" v="807" actId="47"/>
        <pc:sldMkLst>
          <pc:docMk/>
          <pc:sldMk cId="1516670111" sldId="514"/>
        </pc:sldMkLst>
        <pc:spChg chg="del">
          <ac:chgData name="Robbrecht Eva" userId="92df7e69-258a-47f7-bb78-8d7a50f12c63" providerId="ADAL" clId="{9245075F-D981-424F-AECF-B6DFC11DCFFA}" dt="2024-05-02T11:54:41.378" v="805" actId="478"/>
          <ac:spMkLst>
            <pc:docMk/>
            <pc:sldMk cId="1516670111" sldId="514"/>
            <ac:spMk id="41" creationId="{EB05E3C0-B0EF-C027-5262-739DA267A594}"/>
          </ac:spMkLst>
        </pc:spChg>
        <pc:grpChg chg="del">
          <ac:chgData name="Robbrecht Eva" userId="92df7e69-258a-47f7-bb78-8d7a50f12c63" providerId="ADAL" clId="{9245075F-D981-424F-AECF-B6DFC11DCFFA}" dt="2024-05-02T11:54:40.380" v="804" actId="478"/>
          <ac:grpSpMkLst>
            <pc:docMk/>
            <pc:sldMk cId="1516670111" sldId="514"/>
            <ac:grpSpMk id="30" creationId="{9A9EDCBF-7629-416C-AF78-7A98D7CC4E34}"/>
          </ac:grpSpMkLst>
        </pc:grpChg>
        <pc:cxnChg chg="del mod">
          <ac:chgData name="Robbrecht Eva" userId="92df7e69-258a-47f7-bb78-8d7a50f12c63" providerId="ADAL" clId="{9245075F-D981-424F-AECF-B6DFC11DCFFA}" dt="2024-05-02T11:54:43.402" v="806" actId="478"/>
          <ac:cxnSpMkLst>
            <pc:docMk/>
            <pc:sldMk cId="1516670111" sldId="514"/>
            <ac:cxnSpMk id="33" creationId="{0D501191-DB0B-7CF1-941D-C877B83734B8}"/>
          </ac:cxnSpMkLst>
        </pc:cxnChg>
      </pc:sldChg>
      <pc:sldChg chg="addSp delSp modSp add mod ord">
        <pc:chgData name="Robbrecht Eva" userId="92df7e69-258a-47f7-bb78-8d7a50f12c63" providerId="ADAL" clId="{9245075F-D981-424F-AECF-B6DFC11DCFFA}" dt="2024-05-02T12:55:22.477" v="1527" actId="20577"/>
        <pc:sldMkLst>
          <pc:docMk/>
          <pc:sldMk cId="1549731097" sldId="515"/>
        </pc:sldMkLst>
        <pc:spChg chg="add del mod">
          <ac:chgData name="Robbrecht Eva" userId="92df7e69-258a-47f7-bb78-8d7a50f12c63" providerId="ADAL" clId="{9245075F-D981-424F-AECF-B6DFC11DCFFA}" dt="2024-05-02T12:15:32.025" v="1191" actId="478"/>
          <ac:spMkLst>
            <pc:docMk/>
            <pc:sldMk cId="1549731097" sldId="515"/>
            <ac:spMk id="3" creationId="{3BCC3FA4-7BFD-425D-F232-51A1E1708613}"/>
          </ac:spMkLst>
        </pc:spChg>
        <pc:spChg chg="del">
          <ac:chgData name="Robbrecht Eva" userId="92df7e69-258a-47f7-bb78-8d7a50f12c63" providerId="ADAL" clId="{9245075F-D981-424F-AECF-B6DFC11DCFFA}" dt="2024-05-02T12:10:20.776" v="1104" actId="478"/>
          <ac:spMkLst>
            <pc:docMk/>
            <pc:sldMk cId="1549731097" sldId="515"/>
            <ac:spMk id="14" creationId="{2EDA21C4-37F8-8716-8D40-19C2D01D2359}"/>
          </ac:spMkLst>
        </pc:spChg>
        <pc:spChg chg="mod">
          <ac:chgData name="Robbrecht Eva" userId="92df7e69-258a-47f7-bb78-8d7a50f12c63" providerId="ADAL" clId="{9245075F-D981-424F-AECF-B6DFC11DCFFA}" dt="2024-05-02T12:11:13" v="1118" actId="20577"/>
          <ac:spMkLst>
            <pc:docMk/>
            <pc:sldMk cId="1549731097" sldId="515"/>
            <ac:spMk id="17" creationId="{86374692-C6CF-B980-6E47-16D893AE672C}"/>
          </ac:spMkLst>
        </pc:spChg>
        <pc:spChg chg="mod">
          <ac:chgData name="Robbrecht Eva" userId="92df7e69-258a-47f7-bb78-8d7a50f12c63" providerId="ADAL" clId="{9245075F-D981-424F-AECF-B6DFC11DCFFA}" dt="2024-05-02T12:14:12.320" v="1171" actId="20577"/>
          <ac:spMkLst>
            <pc:docMk/>
            <pc:sldMk cId="1549731097" sldId="515"/>
            <ac:spMk id="19" creationId="{E065BC25-1531-8503-50FB-6DCD564EF9FA}"/>
          </ac:spMkLst>
        </pc:spChg>
        <pc:spChg chg="del">
          <ac:chgData name="Robbrecht Eva" userId="92df7e69-258a-47f7-bb78-8d7a50f12c63" providerId="ADAL" clId="{9245075F-D981-424F-AECF-B6DFC11DCFFA}" dt="2024-05-02T12:15:24.927" v="1188" actId="478"/>
          <ac:spMkLst>
            <pc:docMk/>
            <pc:sldMk cId="1549731097" sldId="515"/>
            <ac:spMk id="20" creationId="{9472D82E-874C-34AC-EDC9-6ECEC3975C37}"/>
          </ac:spMkLst>
        </pc:spChg>
        <pc:spChg chg="mod">
          <ac:chgData name="Robbrecht Eva" userId="92df7e69-258a-47f7-bb78-8d7a50f12c63" providerId="ADAL" clId="{9245075F-D981-424F-AECF-B6DFC11DCFFA}" dt="2024-05-02T12:11:19.370" v="1130" actId="20577"/>
          <ac:spMkLst>
            <pc:docMk/>
            <pc:sldMk cId="1549731097" sldId="515"/>
            <ac:spMk id="22" creationId="{494936BF-BAE9-B16C-0FBD-63FF53DE2639}"/>
          </ac:spMkLst>
        </pc:spChg>
        <pc:spChg chg="mod">
          <ac:chgData name="Robbrecht Eva" userId="92df7e69-258a-47f7-bb78-8d7a50f12c63" providerId="ADAL" clId="{9245075F-D981-424F-AECF-B6DFC11DCFFA}" dt="2024-05-02T12:14:23.006" v="1183" actId="20577"/>
          <ac:spMkLst>
            <pc:docMk/>
            <pc:sldMk cId="1549731097" sldId="515"/>
            <ac:spMk id="23" creationId="{F2782386-BBBD-C008-F57C-139D58B812EC}"/>
          </ac:spMkLst>
        </pc:spChg>
        <pc:spChg chg="del mod">
          <ac:chgData name="Robbrecht Eva" userId="92df7e69-258a-47f7-bb78-8d7a50f12c63" providerId="ADAL" clId="{9245075F-D981-424F-AECF-B6DFC11DCFFA}" dt="2024-05-02T12:15:24.927" v="1188" actId="478"/>
          <ac:spMkLst>
            <pc:docMk/>
            <pc:sldMk cId="1549731097" sldId="515"/>
            <ac:spMk id="25" creationId="{97A91409-AB05-6C71-6F5A-E20B1611CE02}"/>
          </ac:spMkLst>
        </pc:spChg>
        <pc:spChg chg="mod">
          <ac:chgData name="Robbrecht Eva" userId="92df7e69-258a-47f7-bb78-8d7a50f12c63" providerId="ADAL" clId="{9245075F-D981-424F-AECF-B6DFC11DCFFA}" dt="2024-05-02T12:13:37.431" v="1159" actId="1076"/>
          <ac:spMkLst>
            <pc:docMk/>
            <pc:sldMk cId="1549731097" sldId="515"/>
            <ac:spMk id="41" creationId="{EB05E3C0-B0EF-C027-5262-739DA267A594}"/>
          </ac:spMkLst>
        </pc:spChg>
        <pc:spChg chg="del">
          <ac:chgData name="Robbrecht Eva" userId="92df7e69-258a-47f7-bb78-8d7a50f12c63" providerId="ADAL" clId="{9245075F-D981-424F-AECF-B6DFC11DCFFA}" dt="2024-05-02T12:10:20.776" v="1104" actId="478"/>
          <ac:spMkLst>
            <pc:docMk/>
            <pc:sldMk cId="1549731097" sldId="515"/>
            <ac:spMk id="42" creationId="{2F8E9B95-F7AA-E4D1-0D4F-5E1E7B5CB718}"/>
          </ac:spMkLst>
        </pc:spChg>
        <pc:spChg chg="mod">
          <ac:chgData name="Robbrecht Eva" userId="92df7e69-258a-47f7-bb78-8d7a50f12c63" providerId="ADAL" clId="{9245075F-D981-424F-AECF-B6DFC11DCFFA}" dt="2024-05-02T12:15:51.740" v="1192" actId="207"/>
          <ac:spMkLst>
            <pc:docMk/>
            <pc:sldMk cId="1549731097" sldId="515"/>
            <ac:spMk id="48" creationId="{4A7C4E4A-804B-8DA7-F576-57F521B64704}"/>
          </ac:spMkLst>
        </pc:spChg>
        <pc:spChg chg="add mod">
          <ac:chgData name="Robbrecht Eva" userId="92df7e69-258a-47f7-bb78-8d7a50f12c63" providerId="ADAL" clId="{9245075F-D981-424F-AECF-B6DFC11DCFFA}" dt="2024-05-02T12:49:10.681" v="1473" actId="1076"/>
          <ac:spMkLst>
            <pc:docMk/>
            <pc:sldMk cId="1549731097" sldId="515"/>
            <ac:spMk id="60" creationId="{3D420A9E-69A1-CF26-74B1-FBE049AC8337}"/>
          </ac:spMkLst>
        </pc:spChg>
        <pc:spChg chg="add mod">
          <ac:chgData name="Robbrecht Eva" userId="92df7e69-258a-47f7-bb78-8d7a50f12c63" providerId="ADAL" clId="{9245075F-D981-424F-AECF-B6DFC11DCFFA}" dt="2024-05-02T12:55:22.477" v="1527" actId="20577"/>
          <ac:spMkLst>
            <pc:docMk/>
            <pc:sldMk cId="1549731097" sldId="515"/>
            <ac:spMk id="61" creationId="{F5E12CD4-9FBB-61C6-833F-95412463B4AB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68" creationId="{50836356-9E2B-D9DE-E670-29F268CD1EEE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69" creationId="{D95789FF-70E2-1015-EFCC-48A739B0FB98}"/>
          </ac:spMkLst>
        </pc:spChg>
        <pc:spChg chg="add 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0" creationId="{177A2D88-7FF0-9160-D461-D88272C5ED2F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2" creationId="{173BCBDB-151E-8480-91B9-8A26423A1344}"/>
          </ac:spMkLst>
        </pc:spChg>
        <pc:spChg chg="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3" creationId="{89D6ED7C-0C60-1FC1-1953-50585DAE8B3C}"/>
          </ac:spMkLst>
        </pc:spChg>
        <pc:spChg chg="add 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4" creationId="{8F55D41B-806E-3B60-AAF7-C13F90E9FF79}"/>
          </ac:spMkLst>
        </pc:spChg>
        <pc:spChg chg="add mod">
          <ac:chgData name="Robbrecht Eva" userId="92df7e69-258a-47f7-bb78-8d7a50f12c63" providerId="ADAL" clId="{9245075F-D981-424F-AECF-B6DFC11DCFFA}" dt="2024-05-02T12:30:33.911" v="1388"/>
          <ac:spMkLst>
            <pc:docMk/>
            <pc:sldMk cId="1549731097" sldId="515"/>
            <ac:spMk id="775" creationId="{A6ED9C3D-15D4-EE81-FFB1-2CB62193F1D9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1" creationId="{9A022B1C-97BD-68EC-8CD4-C444F84B46B3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2" creationId="{45E92E2C-1E26-7863-F67D-F70A695AFAC7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4" creationId="{79BB9532-6DA4-387B-30AB-13AD91B2D0CE}"/>
          </ac:spMkLst>
        </pc:spChg>
        <pc:spChg chg="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5" creationId="{051A4378-DD81-F92C-2942-28025C576454}"/>
          </ac:spMkLst>
        </pc:spChg>
        <pc:spChg chg="mod">
          <ac:chgData name="Robbrecht Eva" userId="92df7e69-258a-47f7-bb78-8d7a50f12c63" providerId="ADAL" clId="{9245075F-D981-424F-AECF-B6DFC11DCFFA}" dt="2024-05-02T12:29:30.288" v="1387" actId="20577"/>
          <ac:spMkLst>
            <pc:docMk/>
            <pc:sldMk cId="1549731097" sldId="515"/>
            <ac:spMk id="786" creationId="{00000000-0000-0000-0000-000000000000}"/>
          </ac:spMkLst>
        </pc:spChg>
        <pc:spChg chg="add mod">
          <ac:chgData name="Robbrecht Eva" userId="92df7e69-258a-47f7-bb78-8d7a50f12c63" providerId="ADAL" clId="{9245075F-D981-424F-AECF-B6DFC11DCFFA}" dt="2024-05-02T12:54:00.184" v="1490"/>
          <ac:spMkLst>
            <pc:docMk/>
            <pc:sldMk cId="1549731097" sldId="515"/>
            <ac:spMk id="787" creationId="{0653E4BF-1EC5-514E-30C6-BDA20220461D}"/>
          </ac:spMkLst>
        </pc:spChg>
        <pc:grpChg chg="del mod">
          <ac:chgData name="Robbrecht Eva" userId="92df7e69-258a-47f7-bb78-8d7a50f12c63" providerId="ADAL" clId="{9245075F-D981-424F-AECF-B6DFC11DCFFA}" dt="2024-05-02T12:16:16.489" v="1193" actId="478"/>
          <ac:grpSpMkLst>
            <pc:docMk/>
            <pc:sldMk cId="1549731097" sldId="515"/>
            <ac:grpSpMk id="2" creationId="{8305B8A7-D4AB-6B94-FE74-A3D261BE304B}"/>
          </ac:grpSpMkLst>
        </pc:grpChg>
        <pc:grpChg chg="del">
          <ac:chgData name="Robbrecht Eva" userId="92df7e69-258a-47f7-bb78-8d7a50f12c63" providerId="ADAL" clId="{9245075F-D981-424F-AECF-B6DFC11DCFFA}" dt="2024-05-02T12:15:24.927" v="1188" actId="478"/>
          <ac:grpSpMkLst>
            <pc:docMk/>
            <pc:sldMk cId="1549731097" sldId="515"/>
            <ac:grpSpMk id="5" creationId="{79354103-0EBA-FB55-F440-63E3272B6A93}"/>
          </ac:grpSpMkLst>
        </pc:grpChg>
        <pc:grpChg chg="mod">
          <ac:chgData name="Robbrecht Eva" userId="92df7e69-258a-47f7-bb78-8d7a50f12c63" providerId="ADAL" clId="{9245075F-D981-424F-AECF-B6DFC11DCFFA}" dt="2024-05-02T12:13:34.704" v="1158" actId="1076"/>
          <ac:grpSpMkLst>
            <pc:docMk/>
            <pc:sldMk cId="1549731097" sldId="515"/>
            <ac:grpSpMk id="7" creationId="{BD4E9367-0361-854D-1CE7-7B006F0B9499}"/>
          </ac:grpSpMkLst>
        </pc:grpChg>
        <pc:grpChg chg="del">
          <ac:chgData name="Robbrecht Eva" userId="92df7e69-258a-47f7-bb78-8d7a50f12c63" providerId="ADAL" clId="{9245075F-D981-424F-AECF-B6DFC11DCFFA}" dt="2024-05-02T12:10:23.793" v="1106" actId="478"/>
          <ac:grpSpMkLst>
            <pc:docMk/>
            <pc:sldMk cId="1549731097" sldId="515"/>
            <ac:grpSpMk id="10" creationId="{5566C77E-FD3A-DC48-1612-31A41CA03D57}"/>
          </ac:grpSpMkLst>
        </pc:grpChg>
        <pc:grpChg chg="del">
          <ac:chgData name="Robbrecht Eva" userId="92df7e69-258a-47f7-bb78-8d7a50f12c63" providerId="ADAL" clId="{9245075F-D981-424F-AECF-B6DFC11DCFFA}" dt="2024-05-02T12:15:24.927" v="1188" actId="478"/>
          <ac:grpSpMkLst>
            <pc:docMk/>
            <pc:sldMk cId="1549731097" sldId="515"/>
            <ac:grpSpMk id="21" creationId="{1CFA1E69-8E9B-9F3E-067F-30609807338E}"/>
          </ac:grpSpMkLst>
        </pc:grpChg>
        <pc:grpChg chg="mod">
          <ac:chgData name="Robbrecht Eva" userId="92df7e69-258a-47f7-bb78-8d7a50f12c63" providerId="ADAL" clId="{9245075F-D981-424F-AECF-B6DFC11DCFFA}" dt="2024-05-02T12:13:32.862" v="1157" actId="1076"/>
          <ac:grpSpMkLst>
            <pc:docMk/>
            <pc:sldMk cId="1549731097" sldId="515"/>
            <ac:grpSpMk id="30" creationId="{9A9EDCBF-7629-416C-AF78-7A98D7CC4E34}"/>
          </ac:grpSpMkLst>
        </pc:grpChg>
        <pc:grpChg chg="del">
          <ac:chgData name="Robbrecht Eva" userId="92df7e69-258a-47f7-bb78-8d7a50f12c63" providerId="ADAL" clId="{9245075F-D981-424F-AECF-B6DFC11DCFFA}" dt="2024-05-02T12:10:23.090" v="1105" actId="478"/>
          <ac:grpSpMkLst>
            <pc:docMk/>
            <pc:sldMk cId="1549731097" sldId="515"/>
            <ac:grpSpMk id="38" creationId="{D5ADE1CD-9355-19B7-AE51-12EF2745C74F}"/>
          </ac:grpSpMkLst>
        </pc:grpChg>
        <pc:grpChg chg="mod">
          <ac:chgData name="Robbrecht Eva" userId="92df7e69-258a-47f7-bb78-8d7a50f12c63" providerId="ADAL" clId="{9245075F-D981-424F-AECF-B6DFC11DCFFA}" dt="2024-05-02T12:48:36.025" v="1468" actId="14100"/>
          <ac:grpSpMkLst>
            <pc:docMk/>
            <pc:sldMk cId="1549731097" sldId="515"/>
            <ac:grpSpMk id="46" creationId="{8D745295-E83B-970F-B8C4-EB31C72D872E}"/>
          </ac:grpSpMkLst>
        </pc:grpChg>
        <pc:grpChg chg="add mod">
          <ac:chgData name="Robbrecht Eva" userId="92df7e69-258a-47f7-bb78-8d7a50f12c63" providerId="ADAL" clId="{9245075F-D981-424F-AECF-B6DFC11DCFFA}" dt="2024-05-02T12:30:33.911" v="1388"/>
          <ac:grpSpMkLst>
            <pc:docMk/>
            <pc:sldMk cId="1549731097" sldId="515"/>
            <ac:grpSpMk id="63" creationId="{53D8AFF5-5A7E-27C5-DF23-44D70B92F918}"/>
          </ac:grpSpMkLst>
        </pc:grpChg>
        <pc:grpChg chg="add mod">
          <ac:chgData name="Robbrecht Eva" userId="92df7e69-258a-47f7-bb78-8d7a50f12c63" providerId="ADAL" clId="{9245075F-D981-424F-AECF-B6DFC11DCFFA}" dt="2024-05-02T12:30:33.911" v="1388"/>
          <ac:grpSpMkLst>
            <pc:docMk/>
            <pc:sldMk cId="1549731097" sldId="515"/>
            <ac:grpSpMk id="771" creationId="{E62FA3BC-966B-A6AA-75A3-528A15C499C8}"/>
          </ac:grpSpMkLst>
        </pc:grpChg>
        <pc:grpChg chg="add mod">
          <ac:chgData name="Robbrecht Eva" userId="92df7e69-258a-47f7-bb78-8d7a50f12c63" providerId="ADAL" clId="{9245075F-D981-424F-AECF-B6DFC11DCFFA}" dt="2024-05-02T12:54:00.184" v="1490"/>
          <ac:grpSpMkLst>
            <pc:docMk/>
            <pc:sldMk cId="1549731097" sldId="515"/>
            <ac:grpSpMk id="780" creationId="{1A39726F-6996-037C-359B-06A755FDD931}"/>
          </ac:grpSpMkLst>
        </pc:grpChg>
        <pc:grpChg chg="add mod">
          <ac:chgData name="Robbrecht Eva" userId="92df7e69-258a-47f7-bb78-8d7a50f12c63" providerId="ADAL" clId="{9245075F-D981-424F-AECF-B6DFC11DCFFA}" dt="2024-05-02T12:54:00.184" v="1490"/>
          <ac:grpSpMkLst>
            <pc:docMk/>
            <pc:sldMk cId="1549731097" sldId="515"/>
            <ac:grpSpMk id="783" creationId="{53276E65-26DF-F0DD-245B-D25D5A17EA83}"/>
          </ac:grpSpMkLst>
        </pc:grpChg>
        <pc:cxnChg chg="add del mod">
          <ac:chgData name="Robbrecht Eva" userId="92df7e69-258a-47f7-bb78-8d7a50f12c63" providerId="ADAL" clId="{9245075F-D981-424F-AECF-B6DFC11DCFFA}" dt="2024-05-02T12:15:26.376" v="1189" actId="478"/>
          <ac:cxnSpMkLst>
            <pc:docMk/>
            <pc:sldMk cId="1549731097" sldId="515"/>
            <ac:cxnSpMk id="4" creationId="{5D7F298B-648D-9D2B-4584-A599E89759C0}"/>
          </ac:cxnSpMkLst>
        </pc:cxnChg>
        <pc:cxnChg chg="mod">
          <ac:chgData name="Robbrecht Eva" userId="92df7e69-258a-47f7-bb78-8d7a50f12c63" providerId="ADAL" clId="{9245075F-D981-424F-AECF-B6DFC11DCFFA}" dt="2024-05-02T12:13:34.704" v="1158" actId="1076"/>
          <ac:cxnSpMkLst>
            <pc:docMk/>
            <pc:sldMk cId="1549731097" sldId="515"/>
            <ac:cxnSpMk id="15" creationId="{C76104D7-9508-D077-3376-CA80E5224B0F}"/>
          </ac:cxnSpMkLst>
        </pc:cxnChg>
        <pc:cxnChg chg="del mod">
          <ac:chgData name="Robbrecht Eva" userId="92df7e69-258a-47f7-bb78-8d7a50f12c63" providerId="ADAL" clId="{9245075F-D981-424F-AECF-B6DFC11DCFFA}" dt="2024-05-02T12:10:26.246" v="1108" actId="478"/>
          <ac:cxnSpMkLst>
            <pc:docMk/>
            <pc:sldMk cId="1549731097" sldId="515"/>
            <ac:cxnSpMk id="18" creationId="{0285726A-EA72-BCD1-1E6B-6A267AF1B21C}"/>
          </ac:cxnSpMkLst>
        </pc:cxnChg>
        <pc:cxnChg chg="mod">
          <ac:chgData name="Robbrecht Eva" userId="92df7e69-258a-47f7-bb78-8d7a50f12c63" providerId="ADAL" clId="{9245075F-D981-424F-AECF-B6DFC11DCFFA}" dt="2024-05-02T12:13:32.862" v="1157" actId="1076"/>
          <ac:cxnSpMkLst>
            <pc:docMk/>
            <pc:sldMk cId="1549731097" sldId="515"/>
            <ac:cxnSpMk id="33" creationId="{0D501191-DB0B-7CF1-941D-C877B83734B8}"/>
          </ac:cxnSpMkLst>
        </pc:cxnChg>
        <pc:cxnChg chg="del mod">
          <ac:chgData name="Robbrecht Eva" userId="92df7e69-258a-47f7-bb78-8d7a50f12c63" providerId="ADAL" clId="{9245075F-D981-424F-AECF-B6DFC11DCFFA}" dt="2024-05-02T12:10:25.295" v="1107" actId="478"/>
          <ac:cxnSpMkLst>
            <pc:docMk/>
            <pc:sldMk cId="1549731097" sldId="515"/>
            <ac:cxnSpMk id="43" creationId="{A2537FE1-2898-9493-6E12-7002D70E6BC6}"/>
          </ac:cxnSpMkLst>
        </pc:cxnChg>
        <pc:cxnChg chg="mod">
          <ac:chgData name="Robbrecht Eva" userId="92df7e69-258a-47f7-bb78-8d7a50f12c63" providerId="ADAL" clId="{9245075F-D981-424F-AECF-B6DFC11DCFFA}" dt="2024-05-02T12:48:36.025" v="1468" actId="14100"/>
          <ac:cxnSpMkLst>
            <pc:docMk/>
            <pc:sldMk cId="1549731097" sldId="515"/>
            <ac:cxnSpMk id="49" creationId="{2AB814E2-AC9F-D1B1-368E-A5BA723D18B4}"/>
          </ac:cxnSpMkLst>
        </pc:cxnChg>
        <pc:cxnChg chg="add del mod">
          <ac:chgData name="Robbrecht Eva" userId="92df7e69-258a-47f7-bb78-8d7a50f12c63" providerId="ADAL" clId="{9245075F-D981-424F-AECF-B6DFC11DCFFA}" dt="2024-05-02T12:15:27.249" v="1190" actId="478"/>
          <ac:cxnSpMkLst>
            <pc:docMk/>
            <pc:sldMk cId="1549731097" sldId="515"/>
            <ac:cxnSpMk id="51" creationId="{F3F5D11E-46BF-15F3-51B4-7D2EB8901E32}"/>
          </ac:cxnSpMkLst>
        </pc:cxnChg>
        <pc:cxnChg chg="add mod">
          <ac:chgData name="Robbrecht Eva" userId="92df7e69-258a-47f7-bb78-8d7a50f12c63" providerId="ADAL" clId="{9245075F-D981-424F-AECF-B6DFC11DCFFA}" dt="2024-05-02T12:30:33.911" v="1388"/>
          <ac:cxnSpMkLst>
            <pc:docMk/>
            <pc:sldMk cId="1549731097" sldId="515"/>
            <ac:cxnSpMk id="776" creationId="{59AEFDA5-352F-0279-25AB-884671B73514}"/>
          </ac:cxnSpMkLst>
        </pc:cxnChg>
        <pc:cxnChg chg="add mod">
          <ac:chgData name="Robbrecht Eva" userId="92df7e69-258a-47f7-bb78-8d7a50f12c63" providerId="ADAL" clId="{9245075F-D981-424F-AECF-B6DFC11DCFFA}" dt="2024-05-02T12:30:33.911" v="1388"/>
          <ac:cxnSpMkLst>
            <pc:docMk/>
            <pc:sldMk cId="1549731097" sldId="515"/>
            <ac:cxnSpMk id="777" creationId="{02AB7601-541E-834A-1709-59F9ECE6A568}"/>
          </ac:cxnSpMkLst>
        </pc:cxnChg>
        <pc:cxnChg chg="del mod">
          <ac:chgData name="Robbrecht Eva" userId="92df7e69-258a-47f7-bb78-8d7a50f12c63" providerId="ADAL" clId="{9245075F-D981-424F-AECF-B6DFC11DCFFA}" dt="2024-05-02T12:16:18.610" v="1194" actId="478"/>
          <ac:cxnSpMkLst>
            <pc:docMk/>
            <pc:sldMk cId="1549731097" sldId="515"/>
            <ac:cxnSpMk id="887" creationId="{A3876A49-95D7-CF1F-50C5-2974637E0DBC}"/>
          </ac:cxnSpMkLst>
        </pc:cxnChg>
      </pc:sldChg>
      <pc:sldChg chg="modSp add mod">
        <pc:chgData name="Robbrecht Eva" userId="92df7e69-258a-47f7-bb78-8d7a50f12c63" providerId="ADAL" clId="{9245075F-D981-424F-AECF-B6DFC11DCFFA}" dt="2024-05-02T12:04:01.066" v="939" actId="20577"/>
        <pc:sldMkLst>
          <pc:docMk/>
          <pc:sldMk cId="3119680606" sldId="516"/>
        </pc:sldMkLst>
        <pc:spChg chg="mod">
          <ac:chgData name="Robbrecht Eva" userId="92df7e69-258a-47f7-bb78-8d7a50f12c63" providerId="ADAL" clId="{9245075F-D981-424F-AECF-B6DFC11DCFFA}" dt="2024-05-02T12:03:24.808" v="904" actId="14100"/>
          <ac:spMkLst>
            <pc:docMk/>
            <pc:sldMk cId="3119680606" sldId="516"/>
            <ac:spMk id="852" creationId="{00000000-0000-0000-0000-000000000000}"/>
          </ac:spMkLst>
        </pc:spChg>
        <pc:spChg chg="mod">
          <ac:chgData name="Robbrecht Eva" userId="92df7e69-258a-47f7-bb78-8d7a50f12c63" providerId="ADAL" clId="{9245075F-D981-424F-AECF-B6DFC11DCFFA}" dt="2024-05-02T12:04:01.066" v="939" actId="20577"/>
          <ac:spMkLst>
            <pc:docMk/>
            <pc:sldMk cId="3119680606" sldId="516"/>
            <ac:spMk id="853" creationId="{00000000-0000-0000-0000-000000000000}"/>
          </ac:spMkLst>
        </pc:spChg>
      </pc:sldChg>
      <pc:sldChg chg="addSp delSp modSp add mod ord">
        <pc:chgData name="Robbrecht Eva" userId="92df7e69-258a-47f7-bb78-8d7a50f12c63" providerId="ADAL" clId="{9245075F-D981-424F-AECF-B6DFC11DCFFA}" dt="2024-05-02T15:27:48.062" v="1972"/>
        <pc:sldMkLst>
          <pc:docMk/>
          <pc:sldMk cId="3414496168" sldId="517"/>
        </pc:sldMkLst>
        <pc:spChg chg="mod">
          <ac:chgData name="Robbrecht Eva" userId="92df7e69-258a-47f7-bb78-8d7a50f12c63" providerId="ADAL" clId="{9245075F-D981-424F-AECF-B6DFC11DCFFA}" dt="2024-05-02T15:27:48.062" v="1972"/>
          <ac:spMkLst>
            <pc:docMk/>
            <pc:sldMk cId="3414496168" sldId="517"/>
            <ac:spMk id="62" creationId="{C775A678-6F49-81A5-E227-5806A24A30FD}"/>
          </ac:spMkLst>
        </pc:spChg>
        <pc:spChg chg="mod">
          <ac:chgData name="Robbrecht Eva" userId="92df7e69-258a-47f7-bb78-8d7a50f12c63" providerId="ADAL" clId="{9245075F-D981-424F-AECF-B6DFC11DCFFA}" dt="2024-05-02T15:27:48.062" v="1972"/>
          <ac:spMkLst>
            <pc:docMk/>
            <pc:sldMk cId="3414496168" sldId="517"/>
            <ac:spMk id="63" creationId="{9B821922-CCFA-23C2-4CAA-0D9DF9208FF9}"/>
          </ac:spMkLst>
        </pc:spChg>
        <pc:spChg chg="mod">
          <ac:chgData name="Robbrecht Eva" userId="92df7e69-258a-47f7-bb78-8d7a50f12c63" providerId="ADAL" clId="{9245075F-D981-424F-AECF-B6DFC11DCFFA}" dt="2024-05-02T12:47:29.132" v="1462" actId="20577"/>
          <ac:spMkLst>
            <pc:docMk/>
            <pc:sldMk cId="3414496168" sldId="517"/>
            <ac:spMk id="786" creationId="{00000000-0000-0000-0000-000000000000}"/>
          </ac:spMkLst>
        </pc:spChg>
        <pc:grpChg chg="del">
          <ac:chgData name="Robbrecht Eva" userId="92df7e69-258a-47f7-bb78-8d7a50f12c63" providerId="ADAL" clId="{9245075F-D981-424F-AECF-B6DFC11DCFFA}" dt="2024-05-02T12:42:58.136" v="1416" actId="478"/>
          <ac:grpSpMkLst>
            <pc:docMk/>
            <pc:sldMk cId="3414496168" sldId="517"/>
            <ac:grpSpMk id="46" creationId="{8D745295-E83B-970F-B8C4-EB31C72D872E}"/>
          </ac:grpSpMkLst>
        </pc:grpChg>
        <pc:grpChg chg="add mod">
          <ac:chgData name="Robbrecht Eva" userId="92df7e69-258a-47f7-bb78-8d7a50f12c63" providerId="ADAL" clId="{9245075F-D981-424F-AECF-B6DFC11DCFFA}" dt="2024-05-02T15:27:48.062" v="1972"/>
          <ac:grpSpMkLst>
            <pc:docMk/>
            <pc:sldMk cId="3414496168" sldId="517"/>
            <ac:grpSpMk id="61" creationId="{EB41BF9E-22D6-C94D-223C-78D1AF144C48}"/>
          </ac:grpSpMkLst>
        </pc:grpChg>
        <pc:cxnChg chg="add del mod">
          <ac:chgData name="Robbrecht Eva" userId="92df7e69-258a-47f7-bb78-8d7a50f12c63" providerId="ADAL" clId="{9245075F-D981-424F-AECF-B6DFC11DCFFA}" dt="2024-05-02T12:44:54.699" v="1428" actId="478"/>
          <ac:cxnSpMkLst>
            <pc:docMk/>
            <pc:sldMk cId="3414496168" sldId="517"/>
            <ac:cxnSpMk id="24" creationId="{7638FD0B-4E28-5228-2B00-2EB5558F06D6}"/>
          </ac:cxnSpMkLst>
        </pc:cxnChg>
        <pc:cxnChg chg="add del mod">
          <ac:chgData name="Robbrecht Eva" userId="92df7e69-258a-47f7-bb78-8d7a50f12c63" providerId="ADAL" clId="{9245075F-D981-424F-AECF-B6DFC11DCFFA}" dt="2024-05-02T12:45:47.596" v="1435" actId="478"/>
          <ac:cxnSpMkLst>
            <pc:docMk/>
            <pc:sldMk cId="3414496168" sldId="517"/>
            <ac:cxnSpMk id="29" creationId="{CA84EBDC-0D66-74DA-E36C-2B9FEA5D96EA}"/>
          </ac:cxnSpMkLst>
        </pc:cxnChg>
        <pc:cxnChg chg="add mod">
          <ac:chgData name="Robbrecht Eva" userId="92df7e69-258a-47f7-bb78-8d7a50f12c63" providerId="ADAL" clId="{9245075F-D981-424F-AECF-B6DFC11DCFFA}" dt="2024-05-02T12:47:00.937" v="1446" actId="14100"/>
          <ac:cxnSpMkLst>
            <pc:docMk/>
            <pc:sldMk cId="3414496168" sldId="517"/>
            <ac:cxnSpMk id="44" creationId="{7F65F656-C476-A92C-F923-21EDB5FC4B42}"/>
          </ac:cxnSpMkLst>
        </pc:cxnChg>
        <pc:cxnChg chg="add del mod">
          <ac:chgData name="Robbrecht Eva" userId="92df7e69-258a-47f7-bb78-8d7a50f12c63" providerId="ADAL" clId="{9245075F-D981-424F-AECF-B6DFC11DCFFA}" dt="2024-05-02T12:44:08.018" v="1422" actId="14100"/>
          <ac:cxnSpMkLst>
            <pc:docMk/>
            <pc:sldMk cId="3414496168" sldId="517"/>
            <ac:cxnSpMk id="49" creationId="{2AB814E2-AC9F-D1B1-368E-A5BA723D18B4}"/>
          </ac:cxnSpMkLst>
        </pc:cxnChg>
        <pc:cxnChg chg="add del mod">
          <ac:chgData name="Robbrecht Eva" userId="92df7e69-258a-47f7-bb78-8d7a50f12c63" providerId="ADAL" clId="{9245075F-D981-424F-AECF-B6DFC11DCFFA}" dt="2024-05-02T12:46:25.972" v="1440" actId="478"/>
          <ac:cxnSpMkLst>
            <pc:docMk/>
            <pc:sldMk cId="3414496168" sldId="517"/>
            <ac:cxnSpMk id="51" creationId="{24D68CA8-EFBD-EFD1-DFA3-A9AF634F2A42}"/>
          </ac:cxnSpMkLst>
        </pc:cxnChg>
        <pc:cxnChg chg="add mod">
          <ac:chgData name="Robbrecht Eva" userId="92df7e69-258a-47f7-bb78-8d7a50f12c63" providerId="ADAL" clId="{9245075F-D981-424F-AECF-B6DFC11DCFFA}" dt="2024-05-02T15:27:48.062" v="1972"/>
          <ac:cxnSpMkLst>
            <pc:docMk/>
            <pc:sldMk cId="3414496168" sldId="517"/>
            <ac:cxnSpMk id="60" creationId="{49824BD1-BDA6-9ADC-4144-AB5EF0CFB13D}"/>
          </ac:cxnSpMkLst>
        </pc:cxnChg>
      </pc:sldChg>
      <pc:sldChg chg="add del">
        <pc:chgData name="Robbrecht Eva" userId="92df7e69-258a-47f7-bb78-8d7a50f12c63" providerId="ADAL" clId="{9245075F-D981-424F-AECF-B6DFC11DCFFA}" dt="2024-05-02T12:42:49.188" v="1415" actId="47"/>
        <pc:sldMkLst>
          <pc:docMk/>
          <pc:sldMk cId="1885632106" sldId="518"/>
        </pc:sldMkLst>
      </pc:sldChg>
      <pc:sldChg chg="addSp delSp modSp add mod">
        <pc:chgData name="Robbrecht Eva" userId="92df7e69-258a-47f7-bb78-8d7a50f12c63" providerId="ADAL" clId="{9245075F-D981-424F-AECF-B6DFC11DCFFA}" dt="2024-05-02T12:55:20.464" v="1524"/>
        <pc:sldMkLst>
          <pc:docMk/>
          <pc:sldMk cId="1720626800" sldId="519"/>
        </pc:sldMkLst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3" creationId="{50842606-C520-3829-C3B2-294B72C2C9EF}"/>
          </ac:spMkLst>
        </pc:spChg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4" creationId="{2D45FC5F-F0EA-A83F-F458-669A71266DC2}"/>
          </ac:spMkLst>
        </pc:spChg>
        <pc:spChg chg="add 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5" creationId="{7F11BA04-0E89-4F0C-E677-932C6E4E6F6C}"/>
          </ac:spMkLst>
        </pc:spChg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10" creationId="{522509F2-B4AF-1326-19E6-8B15644755F5}"/>
          </ac:spMkLst>
        </pc:spChg>
        <pc:spChg chg="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11" creationId="{EEC34128-996B-7C47-01C0-AFD1F3FBF576}"/>
          </ac:spMkLst>
        </pc:spChg>
        <pc:spChg chg="add mod">
          <ac:chgData name="Robbrecht Eva" userId="92df7e69-258a-47f7-bb78-8d7a50f12c63" providerId="ADAL" clId="{9245075F-D981-424F-AECF-B6DFC11DCFFA}" dt="2024-05-02T12:30:52.692" v="1392"/>
          <ac:spMkLst>
            <pc:docMk/>
            <pc:sldMk cId="1720626800" sldId="519"/>
            <ac:spMk id="12" creationId="{46983D68-79F8-2FE4-FEB5-8A3621202DDF}"/>
          </ac:spMkLst>
        </pc:spChg>
        <pc:spChg chg="add mod">
          <ac:chgData name="Robbrecht Eva" userId="92df7e69-258a-47f7-bb78-8d7a50f12c63" providerId="ADAL" clId="{9245075F-D981-424F-AECF-B6DFC11DCFFA}" dt="2024-05-02T12:42:45.362" v="1414" actId="1076"/>
          <ac:spMkLst>
            <pc:docMk/>
            <pc:sldMk cId="1720626800" sldId="519"/>
            <ac:spMk id="17" creationId="{330551F8-EE4F-88C9-21A7-51C8734C6DF1}"/>
          </ac:spMkLst>
        </pc:spChg>
        <pc:spChg chg="mod">
          <ac:chgData name="Robbrecht Eva" userId="92df7e69-258a-47f7-bb78-8d7a50f12c63" providerId="ADAL" clId="{9245075F-D981-424F-AECF-B6DFC11DCFFA}" dt="2024-05-02T12:49:00.569" v="1472" actId="1076"/>
          <ac:spMkLst>
            <pc:docMk/>
            <pc:sldMk cId="1720626800" sldId="519"/>
            <ac:spMk id="60" creationId="{3D420A9E-69A1-CF26-74B1-FBE049AC8337}"/>
          </ac:spMkLst>
        </pc:spChg>
        <pc:spChg chg="mod">
          <ac:chgData name="Robbrecht Eva" userId="92df7e69-258a-47f7-bb78-8d7a50f12c63" providerId="ADAL" clId="{9245075F-D981-424F-AECF-B6DFC11DCFFA}" dt="2024-05-02T12:55:20.464" v="1524"/>
          <ac:spMkLst>
            <pc:docMk/>
            <pc:sldMk cId="1720626800" sldId="519"/>
            <ac:spMk id="61" creationId="{F5E12CD4-9FBB-61C6-833F-95412463B4AB}"/>
          </ac:spMkLst>
        </pc:spChg>
        <pc:grpChg chg="add mod">
          <ac:chgData name="Robbrecht Eva" userId="92df7e69-258a-47f7-bb78-8d7a50f12c63" providerId="ADAL" clId="{9245075F-D981-424F-AECF-B6DFC11DCFFA}" dt="2024-05-02T12:30:52.692" v="1392"/>
          <ac:grpSpMkLst>
            <pc:docMk/>
            <pc:sldMk cId="1720626800" sldId="519"/>
            <ac:grpSpMk id="2" creationId="{D2D2991A-25BD-2EDE-2C32-ECC0BD029AF1}"/>
          </ac:grpSpMkLst>
        </pc:grpChg>
        <pc:grpChg chg="add mod">
          <ac:chgData name="Robbrecht Eva" userId="92df7e69-258a-47f7-bb78-8d7a50f12c63" providerId="ADAL" clId="{9245075F-D981-424F-AECF-B6DFC11DCFFA}" dt="2024-05-02T12:30:52.692" v="1392"/>
          <ac:grpSpMkLst>
            <pc:docMk/>
            <pc:sldMk cId="1720626800" sldId="519"/>
            <ac:grpSpMk id="6" creationId="{7E2F9ACA-D8B5-1F4B-04E9-7F3AD4571ACC}"/>
          </ac:grpSpMkLst>
        </pc:grpChg>
        <pc:grpChg chg="del">
          <ac:chgData name="Robbrecht Eva" userId="92df7e69-258a-47f7-bb78-8d7a50f12c63" providerId="ADAL" clId="{9245075F-D981-424F-AECF-B6DFC11DCFFA}" dt="2024-05-02T12:30:50.392" v="1390" actId="478"/>
          <ac:grpSpMkLst>
            <pc:docMk/>
            <pc:sldMk cId="1720626800" sldId="519"/>
            <ac:grpSpMk id="46" creationId="{8D745295-E83B-970F-B8C4-EB31C72D872E}"/>
          </ac:grpSpMkLst>
        </pc:grpChg>
        <pc:cxnChg chg="add mod">
          <ac:chgData name="Robbrecht Eva" userId="92df7e69-258a-47f7-bb78-8d7a50f12c63" providerId="ADAL" clId="{9245075F-D981-424F-AECF-B6DFC11DCFFA}" dt="2024-05-02T12:30:52.692" v="1392"/>
          <ac:cxnSpMkLst>
            <pc:docMk/>
            <pc:sldMk cId="1720626800" sldId="519"/>
            <ac:cxnSpMk id="14" creationId="{CC9CBB17-9D10-172A-3A77-E9E5FC88C6AE}"/>
          </ac:cxnSpMkLst>
        </pc:cxnChg>
        <pc:cxnChg chg="add mod">
          <ac:chgData name="Robbrecht Eva" userId="92df7e69-258a-47f7-bb78-8d7a50f12c63" providerId="ADAL" clId="{9245075F-D981-424F-AECF-B6DFC11DCFFA}" dt="2024-05-02T12:30:52.692" v="1392"/>
          <ac:cxnSpMkLst>
            <pc:docMk/>
            <pc:sldMk cId="1720626800" sldId="519"/>
            <ac:cxnSpMk id="16" creationId="{4DEF51A3-FD92-5253-E654-5C1071EC618E}"/>
          </ac:cxnSpMkLst>
        </pc:cxnChg>
        <pc:cxnChg chg="del mod">
          <ac:chgData name="Robbrecht Eva" userId="92df7e69-258a-47f7-bb78-8d7a50f12c63" providerId="ADAL" clId="{9245075F-D981-424F-AECF-B6DFC11DCFFA}" dt="2024-05-02T12:30:52.278" v="1391" actId="478"/>
          <ac:cxnSpMkLst>
            <pc:docMk/>
            <pc:sldMk cId="1720626800" sldId="519"/>
            <ac:cxnSpMk id="49" creationId="{2AB814E2-AC9F-D1B1-368E-A5BA723D18B4}"/>
          </ac:cxnSpMkLst>
        </pc:cxnChg>
      </pc:sldChg>
      <pc:sldChg chg="addSp modSp new mod">
        <pc:chgData name="Robbrecht Eva" userId="92df7e69-258a-47f7-bb78-8d7a50f12c63" providerId="ADAL" clId="{9245075F-D981-424F-AECF-B6DFC11DCFFA}" dt="2024-05-02T13:26:23.207" v="1685" actId="12"/>
        <pc:sldMkLst>
          <pc:docMk/>
          <pc:sldMk cId="2687685807" sldId="520"/>
        </pc:sldMkLst>
        <pc:spChg chg="mod">
          <ac:chgData name="Robbrecht Eva" userId="92df7e69-258a-47f7-bb78-8d7a50f12c63" providerId="ADAL" clId="{9245075F-D981-424F-AECF-B6DFC11DCFFA}" dt="2024-05-02T13:00:46.955" v="1646" actId="20577"/>
          <ac:spMkLst>
            <pc:docMk/>
            <pc:sldMk cId="2687685807" sldId="520"/>
            <ac:spMk id="2" creationId="{F0AE46D0-8D6A-099E-2D58-AB13AC98E579}"/>
          </ac:spMkLst>
        </pc:spChg>
        <pc:spChg chg="mod">
          <ac:chgData name="Robbrecht Eva" userId="92df7e69-258a-47f7-bb78-8d7a50f12c63" providerId="ADAL" clId="{9245075F-D981-424F-AECF-B6DFC11DCFFA}" dt="2024-05-02T13:26:23.207" v="1685" actId="12"/>
          <ac:spMkLst>
            <pc:docMk/>
            <pc:sldMk cId="2687685807" sldId="520"/>
            <ac:spMk id="3" creationId="{5E84539B-B2B1-0EDC-3A0D-CB4644B28DB4}"/>
          </ac:spMkLst>
        </pc:spChg>
        <pc:picChg chg="add mod">
          <ac:chgData name="Robbrecht Eva" userId="92df7e69-258a-47f7-bb78-8d7a50f12c63" providerId="ADAL" clId="{9245075F-D981-424F-AECF-B6DFC11DCFFA}" dt="2024-05-02T12:58:07.960" v="1545" actId="1076"/>
          <ac:picMkLst>
            <pc:docMk/>
            <pc:sldMk cId="2687685807" sldId="520"/>
            <ac:picMk id="1026" creationId="{5E553EDD-D1AF-ACE9-3FC5-425751D74D9D}"/>
          </ac:picMkLst>
        </pc:picChg>
      </pc:sldChg>
      <pc:sldChg chg="addSp modSp new mod ord">
        <pc:chgData name="Robbrecht Eva" userId="92df7e69-258a-47f7-bb78-8d7a50f12c63" providerId="ADAL" clId="{9245075F-D981-424F-AECF-B6DFC11DCFFA}" dt="2024-05-02T13:38:27.686" v="1755"/>
        <pc:sldMkLst>
          <pc:docMk/>
          <pc:sldMk cId="3643483483" sldId="521"/>
        </pc:sldMkLst>
        <pc:spChg chg="mod ord">
          <ac:chgData name="Robbrecht Eva" userId="92df7e69-258a-47f7-bb78-8d7a50f12c63" providerId="ADAL" clId="{9245075F-D981-424F-AECF-B6DFC11DCFFA}" dt="2024-05-02T13:00:33.776" v="1620" actId="166"/>
          <ac:spMkLst>
            <pc:docMk/>
            <pc:sldMk cId="3643483483" sldId="521"/>
            <ac:spMk id="2" creationId="{2F82E76C-668D-111A-5B47-555EED650FF9}"/>
          </ac:spMkLst>
        </pc:spChg>
        <pc:spChg chg="mod">
          <ac:chgData name="Robbrecht Eva" userId="92df7e69-258a-47f7-bb78-8d7a50f12c63" providerId="ADAL" clId="{9245075F-D981-424F-AECF-B6DFC11DCFFA}" dt="2024-05-02T13:00:25.538" v="1610" actId="12"/>
          <ac:spMkLst>
            <pc:docMk/>
            <pc:sldMk cId="3643483483" sldId="521"/>
            <ac:spMk id="3" creationId="{099253F0-D35B-B0CB-8D06-CC9FDB3D3BFC}"/>
          </ac:spMkLst>
        </pc:spChg>
        <pc:picChg chg="add mod">
          <ac:chgData name="Robbrecht Eva" userId="92df7e69-258a-47f7-bb78-8d7a50f12c63" providerId="ADAL" clId="{9245075F-D981-424F-AECF-B6DFC11DCFFA}" dt="2024-05-02T13:00:12.214" v="1605" actId="1076"/>
          <ac:picMkLst>
            <pc:docMk/>
            <pc:sldMk cId="3643483483" sldId="521"/>
            <ac:picMk id="2050" creationId="{A9A2AD19-D274-22E2-49F5-BBE6A9F00E5F}"/>
          </ac:picMkLst>
        </pc:picChg>
      </pc:sldChg>
      <pc:sldChg chg="addSp modSp new mod ord">
        <pc:chgData name="Robbrecht Eva" userId="92df7e69-258a-47f7-bb78-8d7a50f12c63" providerId="ADAL" clId="{9245075F-D981-424F-AECF-B6DFC11DCFFA}" dt="2024-05-02T13:25:17.479" v="1684"/>
        <pc:sldMkLst>
          <pc:docMk/>
          <pc:sldMk cId="3308373541" sldId="522"/>
        </pc:sldMkLst>
        <pc:picChg chg="add mod">
          <ac:chgData name="Robbrecht Eva" userId="92df7e69-258a-47f7-bb78-8d7a50f12c63" providerId="ADAL" clId="{9245075F-D981-424F-AECF-B6DFC11DCFFA}" dt="2024-05-02T13:09:27.790" v="1667" actId="1076"/>
          <ac:picMkLst>
            <pc:docMk/>
            <pc:sldMk cId="3308373541" sldId="522"/>
            <ac:picMk id="5" creationId="{F9A4821A-5253-9E93-6E66-8D966E1356A6}"/>
          </ac:picMkLst>
        </pc:picChg>
      </pc:sldChg>
      <pc:sldChg chg="modSp add mod ord">
        <pc:chgData name="Robbrecht Eva" userId="92df7e69-258a-47f7-bb78-8d7a50f12c63" providerId="ADAL" clId="{9245075F-D981-424F-AECF-B6DFC11DCFFA}" dt="2024-05-02T13:25:14.496" v="1682"/>
        <pc:sldMkLst>
          <pc:docMk/>
          <pc:sldMk cId="3860459801" sldId="523"/>
        </pc:sldMkLst>
        <pc:spChg chg="mod">
          <ac:chgData name="Robbrecht Eva" userId="92df7e69-258a-47f7-bb78-8d7a50f12c63" providerId="ADAL" clId="{9245075F-D981-424F-AECF-B6DFC11DCFFA}" dt="2024-05-02T13:06:53.266" v="1651" actId="20577"/>
          <ac:spMkLst>
            <pc:docMk/>
            <pc:sldMk cId="3860459801" sldId="523"/>
            <ac:spMk id="852" creationId="{00000000-0000-0000-0000-000000000000}"/>
          </ac:spMkLst>
        </pc:spChg>
        <pc:spChg chg="mod">
          <ac:chgData name="Robbrecht Eva" userId="92df7e69-258a-47f7-bb78-8d7a50f12c63" providerId="ADAL" clId="{9245075F-D981-424F-AECF-B6DFC11DCFFA}" dt="2024-05-02T13:07:57.056" v="1665" actId="113"/>
          <ac:spMkLst>
            <pc:docMk/>
            <pc:sldMk cId="3860459801" sldId="523"/>
            <ac:spMk id="853" creationId="{00000000-0000-0000-0000-000000000000}"/>
          </ac:spMkLst>
        </pc:spChg>
      </pc:sldChg>
      <pc:sldChg chg="addSp modSp new mod ord">
        <pc:chgData name="Robbrecht Eva" userId="92df7e69-258a-47f7-bb78-8d7a50f12c63" providerId="ADAL" clId="{9245075F-D981-424F-AECF-B6DFC11DCFFA}" dt="2024-05-06T09:13:37.253" v="2140"/>
        <pc:sldMkLst>
          <pc:docMk/>
          <pc:sldMk cId="3058240701" sldId="528"/>
        </pc:sldMkLst>
        <pc:spChg chg="mod ord">
          <ac:chgData name="Robbrecht Eva" userId="92df7e69-258a-47f7-bb78-8d7a50f12c63" providerId="ADAL" clId="{9245075F-D981-424F-AECF-B6DFC11DCFFA}" dt="2024-05-02T13:30:58.788" v="1700" actId="166"/>
          <ac:spMkLst>
            <pc:docMk/>
            <pc:sldMk cId="3058240701" sldId="528"/>
            <ac:spMk id="2" creationId="{3DFBE7F0-04AD-5F98-C119-FBA8EEA3F671}"/>
          </ac:spMkLst>
        </pc:spChg>
        <pc:spChg chg="mod">
          <ac:chgData name="Robbrecht Eva" userId="92df7e69-258a-47f7-bb78-8d7a50f12c63" providerId="ADAL" clId="{9245075F-D981-424F-AECF-B6DFC11DCFFA}" dt="2024-05-02T13:38:35.485" v="1763" actId="20577"/>
          <ac:spMkLst>
            <pc:docMk/>
            <pc:sldMk cId="3058240701" sldId="528"/>
            <ac:spMk id="3" creationId="{46195A17-A35B-9489-6C6F-8D61EC27305B}"/>
          </ac:spMkLst>
        </pc:spChg>
        <pc:picChg chg="add mod">
          <ac:chgData name="Robbrecht Eva" userId="92df7e69-258a-47f7-bb78-8d7a50f12c63" providerId="ADAL" clId="{9245075F-D981-424F-AECF-B6DFC11DCFFA}" dt="2024-05-02T13:30:51.379" v="1690" actId="1076"/>
          <ac:picMkLst>
            <pc:docMk/>
            <pc:sldMk cId="3058240701" sldId="528"/>
            <ac:picMk id="3074" creationId="{EF7621AA-F67C-8D85-0077-5C22C96F194A}"/>
          </ac:picMkLst>
        </pc:picChg>
      </pc:sldChg>
      <pc:sldChg chg="addSp modSp new mod modNotes">
        <pc:chgData name="Robbrecht Eva" userId="92df7e69-258a-47f7-bb78-8d7a50f12c63" providerId="ADAL" clId="{9245075F-D981-424F-AECF-B6DFC11DCFFA}" dt="2024-05-02T13:50:25.648" v="1888" actId="1076"/>
        <pc:sldMkLst>
          <pc:docMk/>
          <pc:sldMk cId="3138933876" sldId="529"/>
        </pc:sldMkLst>
        <pc:spChg chg="mod ord">
          <ac:chgData name="Robbrecht Eva" userId="92df7e69-258a-47f7-bb78-8d7a50f12c63" providerId="ADAL" clId="{9245075F-D981-424F-AECF-B6DFC11DCFFA}" dt="2024-05-02T13:48:29.610" v="1835" actId="166"/>
          <ac:spMkLst>
            <pc:docMk/>
            <pc:sldMk cId="3138933876" sldId="529"/>
            <ac:spMk id="2" creationId="{736A6B70-D391-967A-4CA8-AE3F051476E5}"/>
          </ac:spMkLst>
        </pc:spChg>
        <pc:spChg chg="mod ord">
          <ac:chgData name="Robbrecht Eva" userId="92df7e69-258a-47f7-bb78-8d7a50f12c63" providerId="ADAL" clId="{9245075F-D981-424F-AECF-B6DFC11DCFFA}" dt="2024-05-02T13:50:25.648" v="1888" actId="1076"/>
          <ac:spMkLst>
            <pc:docMk/>
            <pc:sldMk cId="3138933876" sldId="529"/>
            <ac:spMk id="3" creationId="{FCBB0B36-A6FB-29B9-FB5C-CB451C883DC9}"/>
          </ac:spMkLst>
        </pc:spChg>
        <pc:spChg chg="add mod">
          <ac:chgData name="Robbrecht Eva" userId="92df7e69-258a-47f7-bb78-8d7a50f12c63" providerId="ADAL" clId="{9245075F-D981-424F-AECF-B6DFC11DCFFA}" dt="2024-05-02T13:47:33.082" v="1772" actId="1076"/>
          <ac:spMkLst>
            <pc:docMk/>
            <pc:sldMk cId="3138933876" sldId="529"/>
            <ac:spMk id="4" creationId="{073546B0-4382-68E1-B29D-5548A10BFD93}"/>
          </ac:spMkLst>
        </pc:spChg>
        <pc:spChg chg="add mod">
          <ac:chgData name="Robbrecht Eva" userId="92df7e69-258a-47f7-bb78-8d7a50f12c63" providerId="ADAL" clId="{9245075F-D981-424F-AECF-B6DFC11DCFFA}" dt="2024-05-02T13:47:33.082" v="1772" actId="1076"/>
          <ac:spMkLst>
            <pc:docMk/>
            <pc:sldMk cId="3138933876" sldId="529"/>
            <ac:spMk id="5" creationId="{30E65584-1137-076A-8F67-E67E5C910A67}"/>
          </ac:spMkLst>
        </pc:spChg>
        <pc:picChg chg="add mod">
          <ac:chgData name="Robbrecht Eva" userId="92df7e69-258a-47f7-bb78-8d7a50f12c63" providerId="ADAL" clId="{9245075F-D981-424F-AECF-B6DFC11DCFFA}" dt="2024-05-02T13:49:16.752" v="1881" actId="732"/>
          <ac:picMkLst>
            <pc:docMk/>
            <pc:sldMk cId="3138933876" sldId="529"/>
            <ac:picMk id="4098" creationId="{3355E97F-0E09-7E60-6A55-011977595FF3}"/>
          </ac:picMkLst>
        </pc:picChg>
        <pc:cxnChg chg="add mod">
          <ac:chgData name="Robbrecht Eva" userId="92df7e69-258a-47f7-bb78-8d7a50f12c63" providerId="ADAL" clId="{9245075F-D981-424F-AECF-B6DFC11DCFFA}" dt="2024-05-02T13:50:14.217" v="1887" actId="14100"/>
          <ac:cxnSpMkLst>
            <pc:docMk/>
            <pc:sldMk cId="3138933876" sldId="529"/>
            <ac:cxnSpMk id="7" creationId="{0157555F-8BC0-71CF-88B1-8FCBA0EAC77A}"/>
          </ac:cxnSpMkLst>
        </pc:cxnChg>
      </pc:sldChg>
      <pc:sldChg chg="addSp modSp add mod ord">
        <pc:chgData name="Robbrecht Eva" userId="92df7e69-258a-47f7-bb78-8d7a50f12c63" providerId="ADAL" clId="{9245075F-D981-424F-AECF-B6DFC11DCFFA}" dt="2024-05-02T13:54:00.453" v="1971" actId="20577"/>
        <pc:sldMkLst>
          <pc:docMk/>
          <pc:sldMk cId="1132862001" sldId="530"/>
        </pc:sldMkLst>
        <pc:spChg chg="add mod">
          <ac:chgData name="Robbrecht Eva" userId="92df7e69-258a-47f7-bb78-8d7a50f12c63" providerId="ADAL" clId="{9245075F-D981-424F-AECF-B6DFC11DCFFA}" dt="2024-05-02T13:53:39.339" v="1938" actId="767"/>
          <ac:spMkLst>
            <pc:docMk/>
            <pc:sldMk cId="1132862001" sldId="530"/>
            <ac:spMk id="2" creationId="{60062ED0-A74F-5EC0-3793-C000408D33BA}"/>
          </ac:spMkLst>
        </pc:spChg>
        <pc:spChg chg="mod">
          <ac:chgData name="Robbrecht Eva" userId="92df7e69-258a-47f7-bb78-8d7a50f12c63" providerId="ADAL" clId="{9245075F-D981-424F-AECF-B6DFC11DCFFA}" dt="2024-05-02T13:53:26.960" v="1936" actId="1076"/>
          <ac:spMkLst>
            <pc:docMk/>
            <pc:sldMk cId="1132862001" sldId="530"/>
            <ac:spMk id="60" creationId="{3D420A9E-69A1-CF26-74B1-FBE049AC8337}"/>
          </ac:spMkLst>
        </pc:spChg>
        <pc:spChg chg="mod">
          <ac:chgData name="Robbrecht Eva" userId="92df7e69-258a-47f7-bb78-8d7a50f12c63" providerId="ADAL" clId="{9245075F-D981-424F-AECF-B6DFC11DCFFA}" dt="2024-05-02T13:54:00.453" v="1971" actId="20577"/>
          <ac:spMkLst>
            <pc:docMk/>
            <pc:sldMk cId="1132862001" sldId="530"/>
            <ac:spMk id="61" creationId="{F5E12CD4-9FBB-61C6-833F-95412463B4AB}"/>
          </ac:spMkLst>
        </pc:spChg>
        <pc:spChg chg="mod">
          <ac:chgData name="Robbrecht Eva" userId="92df7e69-258a-47f7-bb78-8d7a50f12c63" providerId="ADAL" clId="{9245075F-D981-424F-AECF-B6DFC11DCFFA}" dt="2024-05-02T13:53:02.194" v="1907" actId="20577"/>
          <ac:spMkLst>
            <pc:docMk/>
            <pc:sldMk cId="1132862001" sldId="530"/>
            <ac:spMk id="786" creationId="{00000000-0000-0000-0000-000000000000}"/>
          </ac:spMkLst>
        </pc:spChg>
      </pc:sldChg>
      <pc:sldChg chg="addSp modSp new mod">
        <pc:chgData name="Robbrecht Eva" userId="92df7e69-258a-47f7-bb78-8d7a50f12c63" providerId="ADAL" clId="{9245075F-D981-424F-AECF-B6DFC11DCFFA}" dt="2024-05-02T15:42:29.252" v="2138" actId="14100"/>
        <pc:sldMkLst>
          <pc:docMk/>
          <pc:sldMk cId="3217994518" sldId="531"/>
        </pc:sldMkLst>
        <pc:spChg chg="mod">
          <ac:chgData name="Robbrecht Eva" userId="92df7e69-258a-47f7-bb78-8d7a50f12c63" providerId="ADAL" clId="{9245075F-D981-424F-AECF-B6DFC11DCFFA}" dt="2024-05-02T15:40:59.201" v="2112" actId="20577"/>
          <ac:spMkLst>
            <pc:docMk/>
            <pc:sldMk cId="3217994518" sldId="531"/>
            <ac:spMk id="2" creationId="{8A4BA10E-7A1A-9F12-ECC6-A7C4AD825699}"/>
          </ac:spMkLst>
        </pc:spChg>
        <pc:spChg chg="mod">
          <ac:chgData name="Robbrecht Eva" userId="92df7e69-258a-47f7-bb78-8d7a50f12c63" providerId="ADAL" clId="{9245075F-D981-424F-AECF-B6DFC11DCFFA}" dt="2024-05-02T15:41:49.795" v="2135" actId="20577"/>
          <ac:spMkLst>
            <pc:docMk/>
            <pc:sldMk cId="3217994518" sldId="531"/>
            <ac:spMk id="3" creationId="{12116C79-9009-20B4-9221-5CE9CB28C1DD}"/>
          </ac:spMkLst>
        </pc:spChg>
        <pc:spChg chg="add mod">
          <ac:chgData name="Robbrecht Eva" userId="92df7e69-258a-47f7-bb78-8d7a50f12c63" providerId="ADAL" clId="{9245075F-D981-424F-AECF-B6DFC11DCFFA}" dt="2024-05-02T15:42:29.252" v="2138" actId="14100"/>
          <ac:spMkLst>
            <pc:docMk/>
            <pc:sldMk cId="3217994518" sldId="531"/>
            <ac:spMk id="5" creationId="{9364A85D-EA8B-9FBF-1E79-5DF6CC434C5D}"/>
          </ac:spMkLst>
        </pc:spChg>
        <pc:picChg chg="add mod ord modCrop">
          <ac:chgData name="Robbrecht Eva" userId="92df7e69-258a-47f7-bb78-8d7a50f12c63" providerId="ADAL" clId="{9245075F-D981-424F-AECF-B6DFC11DCFFA}" dt="2024-05-02T15:42:26.486" v="2137" actId="14100"/>
          <ac:picMkLst>
            <pc:docMk/>
            <pc:sldMk cId="3217994518" sldId="531"/>
            <ac:picMk id="4" creationId="{5483E1C9-F223-6B0E-BE3F-0B87505B2254}"/>
          </ac:picMkLst>
        </pc:picChg>
        <pc:picChg chg="add mod ord modCrop">
          <ac:chgData name="Robbrecht Eva" userId="92df7e69-258a-47f7-bb78-8d7a50f12c63" providerId="ADAL" clId="{9245075F-D981-424F-AECF-B6DFC11DCFFA}" dt="2024-05-02T15:39:43.279" v="2086" actId="1036"/>
          <ac:picMkLst>
            <pc:docMk/>
            <pc:sldMk cId="3217994518" sldId="531"/>
            <ac:picMk id="6" creationId="{FFDC59E3-D5A2-5A51-440A-D554A632A6E0}"/>
          </ac:picMkLst>
        </pc:picChg>
      </pc:sldChg>
    </pc:docChg>
  </pc:docChgLst>
  <pc:docChgLst>
    <pc:chgData name="Robbrecht Eva" userId="S::eva.robbrecht@vlaanderen.be::92df7e69-258a-47f7-bb78-8d7a50f12c63" providerId="AD" clId="Web-{8E0333B0-21C9-C899-2819-53CB57F9EB51}"/>
    <pc:docChg chg="modSld">
      <pc:chgData name="Robbrecht Eva" userId="S::eva.robbrecht@vlaanderen.be::92df7e69-258a-47f7-bb78-8d7a50f12c63" providerId="AD" clId="Web-{8E0333B0-21C9-C899-2819-53CB57F9EB51}" dt="2024-05-13T08:22:07.096" v="0" actId="20577"/>
      <pc:docMkLst>
        <pc:docMk/>
      </pc:docMkLst>
      <pc:sldChg chg="modSp">
        <pc:chgData name="Robbrecht Eva" userId="S::eva.robbrecht@vlaanderen.be::92df7e69-258a-47f7-bb78-8d7a50f12c63" providerId="AD" clId="Web-{8E0333B0-21C9-C899-2819-53CB57F9EB51}" dt="2024-05-13T08:22:07.096" v="0" actId="20577"/>
        <pc:sldMkLst>
          <pc:docMk/>
          <pc:sldMk cId="2865431638" sldId="474"/>
        </pc:sldMkLst>
        <pc:spChg chg="mod">
          <ac:chgData name="Robbrecht Eva" userId="S::eva.robbrecht@vlaanderen.be::92df7e69-258a-47f7-bb78-8d7a50f12c63" providerId="AD" clId="Web-{8E0333B0-21C9-C899-2819-53CB57F9EB51}" dt="2024-05-13T08:22:07.096" v="0" actId="20577"/>
          <ac:spMkLst>
            <pc:docMk/>
            <pc:sldMk cId="2865431638" sldId="474"/>
            <ac:spMk id="14" creationId="{FD226F32-46E4-774A-4D97-3C5BE24BA2DB}"/>
          </ac:spMkLst>
        </pc:spChg>
      </pc:sldChg>
    </pc:docChg>
  </pc:docChgLst>
  <pc:docChgLst>
    <pc:chgData name="Martens Isabaut" userId="S::isabaut.martens@vlaanderen.be::e09322b7-9ba5-4ec2-b519-a79663da6881" providerId="AD" clId="Web-{8245DEB2-6130-F0CF-3C56-07F67FAE03ED}"/>
    <pc:docChg chg="delSld modSld sldOrd">
      <pc:chgData name="Martens Isabaut" userId="S::isabaut.martens@vlaanderen.be::e09322b7-9ba5-4ec2-b519-a79663da6881" providerId="AD" clId="Web-{8245DEB2-6130-F0CF-3C56-07F67FAE03ED}" dt="2024-04-15T07:04:46.407" v="8"/>
      <pc:docMkLst>
        <pc:docMk/>
      </pc:docMkLst>
      <pc:sldChg chg="modSp ord">
        <pc:chgData name="Martens Isabaut" userId="S::isabaut.martens@vlaanderen.be::e09322b7-9ba5-4ec2-b519-a79663da6881" providerId="AD" clId="Web-{8245DEB2-6130-F0CF-3C56-07F67FAE03ED}" dt="2024-04-15T07:04:46.407" v="8"/>
        <pc:sldMkLst>
          <pc:docMk/>
          <pc:sldMk cId="0" sldId="292"/>
        </pc:sldMkLst>
        <pc:spChg chg="mod">
          <ac:chgData name="Martens Isabaut" userId="S::isabaut.martens@vlaanderen.be::e09322b7-9ba5-4ec2-b519-a79663da6881" providerId="AD" clId="Web-{8245DEB2-6130-F0CF-3C56-07F67FAE03ED}" dt="2024-04-15T07:04:44.595" v="6" actId="20577"/>
          <ac:spMkLst>
            <pc:docMk/>
            <pc:sldMk cId="0" sldId="292"/>
            <ac:spMk id="782" creationId="{00000000-0000-0000-0000-000000000000}"/>
          </ac:spMkLst>
        </pc:spChg>
      </pc:sldChg>
      <pc:sldChg chg="del">
        <pc:chgData name="Martens Isabaut" userId="S::isabaut.martens@vlaanderen.be::e09322b7-9ba5-4ec2-b519-a79663da6881" providerId="AD" clId="Web-{8245DEB2-6130-F0CF-3C56-07F67FAE03ED}" dt="2024-04-15T06:51:35.238" v="0"/>
        <pc:sldMkLst>
          <pc:docMk/>
          <pc:sldMk cId="871302632" sldId="355"/>
        </pc:sldMkLst>
      </pc:sldChg>
      <pc:sldChg chg="del">
        <pc:chgData name="Martens Isabaut" userId="S::isabaut.martens@vlaanderen.be::e09322b7-9ba5-4ec2-b519-a79663da6881" providerId="AD" clId="Web-{8245DEB2-6130-F0CF-3C56-07F67FAE03ED}" dt="2024-04-15T06:51:38.066" v="1"/>
        <pc:sldMkLst>
          <pc:docMk/>
          <pc:sldMk cId="11175120" sldId="367"/>
        </pc:sldMkLst>
      </pc:sldChg>
      <pc:sldChg chg="modSp">
        <pc:chgData name="Martens Isabaut" userId="S::isabaut.martens@vlaanderen.be::e09322b7-9ba5-4ec2-b519-a79663da6881" providerId="AD" clId="Web-{8245DEB2-6130-F0CF-3C56-07F67FAE03ED}" dt="2024-04-15T07:02:44.497" v="3" actId="20577"/>
        <pc:sldMkLst>
          <pc:docMk/>
          <pc:sldMk cId="3145639500" sldId="466"/>
        </pc:sldMkLst>
        <pc:spChg chg="mod">
          <ac:chgData name="Martens Isabaut" userId="S::isabaut.martens@vlaanderen.be::e09322b7-9ba5-4ec2-b519-a79663da6881" providerId="AD" clId="Web-{8245DEB2-6130-F0CF-3C56-07F67FAE03ED}" dt="2024-04-15T07:02:44.497" v="3" actId="20577"/>
          <ac:spMkLst>
            <pc:docMk/>
            <pc:sldMk cId="3145639500" sldId="466"/>
            <ac:spMk id="797" creationId="{00000000-0000-0000-0000-000000000000}"/>
          </ac:spMkLst>
        </pc:spChg>
      </pc:sldChg>
    </pc:docChg>
  </pc:docChgLst>
</pc:chgInfo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BA2904-2CD7-4EE0-9F97-4498B15A43CD}" authorId="{DC925E0C-629D-2D14-9F1F-A5C5F4EBFD33}" status="resolved" created="2024-04-26T15:42:50.51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0"/>
      <ac:graphicFrameMk id="405" creationId="{00000000-0000-0000-0000-000000000000}"/>
      <ac:tblMk/>
      <ac:tcMk rowId="10005" colId="20001"/>
      <ac:txMk cp="0">
        <ac:context len="140" hash="69614651"/>
      </ac:txMk>
    </ac:txMkLst>
    <p188:pos x="2214563" y="2061606"/>
    <p188:txBody>
      <a:bodyPr/>
      <a:lstStyle/>
      <a:p>
        <a:r>
          <a:rPr lang="nl-BE"/>
          <a:t>Imec aanvullen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2T12:20:25.467" authorId="{3AF13A2D-A9CC-9570-C0C9-D5AFDC31C8D3}"/>
          </p223:rxn>
        </p223:reactions>
      </p:ext>
    </p188:extLst>
  </p188:cm>
</p188:cmLst>
</file>

<file path=ppt/comments/modernComment_13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EE56B1-BBCE-4835-A421-9233BD4140DD}" authorId="{DC925E0C-629D-2D14-9F1F-A5C5F4EBFD33}" created="2024-04-26T15:44:45.069">
    <pc:sldMkLst xmlns:pc="http://schemas.microsoft.com/office/powerpoint/2013/main/command">
      <pc:docMk/>
      <pc:sldMk cId="0" sldId="304"/>
    </pc:sldMkLst>
    <p188:txBody>
      <a:bodyPr/>
      <a:lstStyle/>
      <a:p>
        <a:r>
          <a:rPr lang="nl-BE"/>
          <a:t>Aanvullen imec</a:t>
        </a:r>
      </a:p>
    </p188:txBody>
  </p188:cm>
</p188:cmLst>
</file>

<file path=ppt/comments/modernComment_135_78F188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2BD271-D611-4117-BF4F-64D0D0D7C0AC}" authorId="{84C79597-C94D-BB78-1E58-35537474800E}" created="2024-04-25T12:54:13.406">
    <pc:sldMkLst xmlns:pc="http://schemas.microsoft.com/office/powerpoint/2013/main/command">
      <pc:docMk/>
      <pc:sldMk cId="2029094960" sldId="309"/>
    </pc:sldMkLst>
    <p188:txBody>
      <a:bodyPr/>
      <a:lstStyle/>
      <a:p>
        <a:r>
          <a:rPr lang="en-GB"/>
          <a:t>ICEG Hydrants waterpipe</a:t>
        </a:r>
      </a:p>
    </p188:txBody>
  </p188:cm>
</p188:cmLst>
</file>

<file path=ppt/comments/modernComment_151_F9F46F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7C143B-BB5C-4BB6-AEF8-BAFE99124205}" authorId="{B194ACE8-21C5-DBB5-472A-8707094B6AED}" created="2024-04-12T08:00:58.553">
    <pc:sldMkLst xmlns:pc="http://schemas.microsoft.com/office/powerpoint/2013/main/command">
      <pc:docMk/>
      <pc:sldMk cId="4193546170" sldId="337"/>
    </pc:sldMkLst>
    <p188:replyLst>
      <p188:reply id="{22F1ED0B-B45C-4528-BAE1-29D8BD13411A}" authorId="{3AF13A2D-A9CC-9570-C0C9-D5AFDC31C8D3}" created="2024-04-30T15:38:26.195">
        <p188:txBody>
          <a:bodyPr/>
          <a:lstStyle/>
          <a:p>
            <a:r>
              <a:rPr lang="en-GB"/>
              <a:t>nee, onderstaande definities, zijn van bestaande modellen</a:t>
            </a:r>
          </a:p>
        </p188:txBody>
      </p188:reply>
    </p188:replyLst>
    <p188:txBody>
      <a:bodyPr/>
      <a:lstStyle/>
      <a:p>
        <a:r>
          <a:rPr lang="en-US"/>
          <a:t>hebben we de definities al gepubliceerd of ergens in een excel zodat ze offline feedback kunnen geven?</a:t>
        </a:r>
      </a:p>
    </p188:txBody>
  </p188:cm>
</p188:cmLst>
</file>

<file path=ppt/comments/modernComment_1B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94D272-4C92-408E-85EB-829D63B7D2EA}" authorId="{84C79597-C94D-BB78-1E58-35537474800E}" created="2024-04-25T13:24:05.72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441"/>
      <ac:picMk id="4" creationId="{00000000-0000-0000-0000-000000000000}"/>
    </ac:deMkLst>
    <p188:txBody>
      <a:bodyPr/>
      <a:lstStyle/>
      <a:p>
        <a:r>
          <a:rPr lang="en-GB"/>
          <a:t>Mural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1. 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DE7411C8-E8F3-431D-92B1-6A9AB9150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3. </a:t>
          </a:r>
          <a:r>
            <a:rPr lang="en-US" b="0" i="0" err="1"/>
            <a:t>Aansluiting</a:t>
          </a:r>
          <a:endParaRPr lang="en-US"/>
        </a:p>
      </dgm:t>
    </dgm:pt>
    <dgm:pt modelId="{0D696235-E234-4A27-AF87-FBA03EBE4844}" type="parTrans" cxnId="{83757A30-934E-4091-9061-A495ADF90818}">
      <dgm:prSet/>
      <dgm:spPr/>
      <dgm:t>
        <a:bodyPr/>
        <a:lstStyle/>
        <a:p>
          <a:endParaRPr lang="en-US"/>
        </a:p>
      </dgm:t>
    </dgm:pt>
    <dgm:pt modelId="{D1A86478-D77F-46CB-B4FD-8C4E204F934D}" type="sibTrans" cxnId="{83757A30-934E-4091-9061-A495ADF90818}">
      <dgm:prSet/>
      <dgm:spPr/>
      <dgm:t>
        <a:bodyPr/>
        <a:lstStyle/>
        <a:p>
          <a:endParaRPr lang="en-US"/>
        </a:p>
      </dgm:t>
    </dgm:pt>
    <dgm:pt modelId="{26DDC676-4D76-4681-80DD-30F4BC7CF2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4. Zones</a:t>
          </a:r>
          <a:endParaRPr lang="en-US"/>
        </a:p>
      </dgm:t>
    </dgm:pt>
    <dgm:pt modelId="{77F2126B-ECB5-4D32-98F0-F86963C29EB4}" type="parTrans" cxnId="{5E5687CA-F8DA-44F7-BFD9-037A12BEC9DE}">
      <dgm:prSet/>
      <dgm:spPr/>
      <dgm:t>
        <a:bodyPr/>
        <a:lstStyle/>
        <a:p>
          <a:endParaRPr lang="en-US"/>
        </a:p>
      </dgm:t>
    </dgm:pt>
    <dgm:pt modelId="{DBF2B97B-227A-47C9-9A19-459D9583AAE6}" type="sibTrans" cxnId="{5E5687CA-F8DA-44F7-BFD9-037A12BEC9DE}">
      <dgm:prSet/>
      <dgm:spPr/>
      <dgm:t>
        <a:bodyPr/>
        <a:lstStyle/>
        <a:p>
          <a:endParaRPr lang="en-US"/>
        </a:p>
      </dgm:t>
    </dgm:pt>
    <dgm:pt modelId="{6F15E24F-7B32-4147-AF49-441B97E240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5. </a:t>
          </a:r>
          <a:r>
            <a:rPr lang="en-US" b="0" i="0" err="1"/>
            <a:t>Statistiek</a:t>
          </a:r>
          <a:endParaRPr lang="en-US"/>
        </a:p>
      </dgm:t>
    </dgm:pt>
    <dgm:pt modelId="{B250A705-C1AF-4575-824D-A3682746C625}" type="parTrans" cxnId="{C4EA7C07-A291-41C1-B35D-7ECA30F8D39B}">
      <dgm:prSet/>
      <dgm:spPr/>
      <dgm:t>
        <a:bodyPr/>
        <a:lstStyle/>
        <a:p>
          <a:endParaRPr lang="en-US"/>
        </a:p>
      </dgm:t>
    </dgm:pt>
    <dgm:pt modelId="{533CABA4-858C-43B5-AEBD-91FE39C89E3B}" type="sibTrans" cxnId="{C4EA7C07-A291-41C1-B35D-7ECA30F8D39B}">
      <dgm:prSet/>
      <dgm:spPr/>
      <dgm:t>
        <a:bodyPr/>
        <a:lstStyle/>
        <a:p>
          <a:endParaRPr lang="en-US"/>
        </a:p>
      </dgm:t>
    </dgm:pt>
    <dgm:pt modelId="{C37FD129-FD31-4E9F-83C6-1095A4D397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2. </a:t>
          </a:r>
          <a:r>
            <a:rPr lang="en-US" b="0" i="0" err="1"/>
            <a:t>Soorten</a:t>
          </a:r>
          <a:r>
            <a:rPr lang="en-US" b="0" i="0"/>
            <a:t> </a:t>
          </a:r>
          <a:r>
            <a:rPr lang="en-US" b="0" i="0" err="1"/>
            <a:t>observaties</a:t>
          </a:r>
          <a:endParaRPr lang="en-US"/>
        </a:p>
      </dgm:t>
    </dgm:pt>
    <dgm:pt modelId="{A4102198-CD86-4F9C-AA02-413894913DB3}" type="sibTrans" cxnId="{22796634-13FC-43AD-9D90-01FD9E071658}">
      <dgm:prSet/>
      <dgm:spPr/>
      <dgm:t>
        <a:bodyPr/>
        <a:lstStyle/>
        <a:p>
          <a:endParaRPr lang="en-US"/>
        </a:p>
      </dgm:t>
    </dgm:pt>
    <dgm:pt modelId="{EE66DDFE-EB22-4277-BEC2-70FD692253AF}" type="parTrans" cxnId="{22796634-13FC-43AD-9D90-01FD9E071658}">
      <dgm:prSet/>
      <dgm:spPr/>
      <dgm:t>
        <a:bodyPr/>
        <a:lstStyle/>
        <a:p>
          <a:endParaRPr lang="en-US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0" presStyleCnt="5" custLinFactX="19412" custLinFactNeighborX="100000" custLinFactNeighborY="-632"/>
      <dgm:spPr>
        <a:solidFill>
          <a:schemeClr val="accent1"/>
        </a:solidFill>
      </dgm:spPr>
    </dgm:pt>
    <dgm:pt modelId="{B40AA2D1-02AD-40AD-814C-3AFE0E485709}" type="pres">
      <dgm:prSet presAssocID="{B2421C1F-B70C-4C65-96E0-F3EBD78AF1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0" presStyleCnt="5">
        <dgm:presLayoutVars>
          <dgm:chMax val="0"/>
          <dgm:chPref val="0"/>
        </dgm:presLayoutVars>
      </dgm:prSet>
      <dgm:spPr/>
    </dgm:pt>
    <dgm:pt modelId="{16B0704C-55F2-4E1F-9922-89E4211FD8A7}" type="pres">
      <dgm:prSet presAssocID="{6FF622AA-7CF2-4AC2-A640-A449A641D4F7}" presName="sibTrans" presStyleCnt="0"/>
      <dgm:spPr/>
    </dgm:pt>
    <dgm:pt modelId="{33816BD3-AB67-474D-A62A-8B478B95D358}" type="pres">
      <dgm:prSet presAssocID="{C37FD129-FD31-4E9F-83C6-1095A4D39775}" presName="compNode" presStyleCnt="0"/>
      <dgm:spPr/>
    </dgm:pt>
    <dgm:pt modelId="{D45F61D1-B2DA-40B5-8659-BD607F37444A}" type="pres">
      <dgm:prSet presAssocID="{C37FD129-FD31-4E9F-83C6-1095A4D39775}" presName="bgRect" presStyleLbl="bgShp" presStyleIdx="1" presStyleCnt="5"/>
      <dgm:spPr>
        <a:solidFill>
          <a:schemeClr val="accent1"/>
        </a:solidFill>
      </dgm:spPr>
    </dgm:pt>
    <dgm:pt modelId="{069ACB41-951A-4190-B225-51ED44550EA0}" type="pres">
      <dgm:prSet presAssocID="{C37FD129-FD31-4E9F-83C6-1095A4D3977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3EF46F52-0920-4330-99C3-1C68B7869619}" type="pres">
      <dgm:prSet presAssocID="{C37FD129-FD31-4E9F-83C6-1095A4D39775}" presName="spaceRect" presStyleCnt="0"/>
      <dgm:spPr/>
    </dgm:pt>
    <dgm:pt modelId="{DBFB29A6-83ED-4666-841F-25A51DE1A51F}" type="pres">
      <dgm:prSet presAssocID="{C37FD129-FD31-4E9F-83C6-1095A4D39775}" presName="parTx" presStyleLbl="revTx" presStyleIdx="1" presStyleCnt="5">
        <dgm:presLayoutVars>
          <dgm:chMax val="0"/>
          <dgm:chPref val="0"/>
        </dgm:presLayoutVars>
      </dgm:prSet>
      <dgm:spPr/>
    </dgm:pt>
    <dgm:pt modelId="{64DBE5EB-C0EF-45A2-8652-D908D09606D8}" type="pres">
      <dgm:prSet presAssocID="{A4102198-CD86-4F9C-AA02-413894913DB3}" presName="sibTrans" presStyleCnt="0"/>
      <dgm:spPr/>
    </dgm:pt>
    <dgm:pt modelId="{53467DD8-A7E5-4393-BC6B-60558E2D4B0E}" type="pres">
      <dgm:prSet presAssocID="{DE7411C8-E8F3-431D-92B1-6A9AB91505C2}" presName="compNode" presStyleCnt="0"/>
      <dgm:spPr/>
    </dgm:pt>
    <dgm:pt modelId="{908507C4-8E2E-483D-9873-4B1D5923E3AC}" type="pres">
      <dgm:prSet presAssocID="{DE7411C8-E8F3-431D-92B1-6A9AB91505C2}" presName="bgRect" presStyleLbl="bgShp" presStyleIdx="2" presStyleCnt="5"/>
      <dgm:spPr>
        <a:solidFill>
          <a:schemeClr val="accent1"/>
        </a:solidFill>
      </dgm:spPr>
    </dgm:pt>
    <dgm:pt modelId="{1296B7DB-C04F-4262-91A6-8E30F1FA9EF7}" type="pres">
      <dgm:prSet presAssocID="{DE7411C8-E8F3-431D-92B1-6A9AB91505C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 with solid fill"/>
        </a:ext>
      </dgm:extLst>
    </dgm:pt>
    <dgm:pt modelId="{3CCBDFD7-8BEA-44C6-8DD5-BA10F5C3DAC3}" type="pres">
      <dgm:prSet presAssocID="{DE7411C8-E8F3-431D-92B1-6A9AB91505C2}" presName="spaceRect" presStyleCnt="0"/>
      <dgm:spPr/>
    </dgm:pt>
    <dgm:pt modelId="{3DCD42FE-5DD3-40D1-8787-801E7EBD45D7}" type="pres">
      <dgm:prSet presAssocID="{DE7411C8-E8F3-431D-92B1-6A9AB91505C2}" presName="parTx" presStyleLbl="revTx" presStyleIdx="2" presStyleCnt="5">
        <dgm:presLayoutVars>
          <dgm:chMax val="0"/>
          <dgm:chPref val="0"/>
        </dgm:presLayoutVars>
      </dgm:prSet>
      <dgm:spPr/>
    </dgm:pt>
    <dgm:pt modelId="{BC359302-43FF-4D5C-A763-5AD0CAC1586D}" type="pres">
      <dgm:prSet presAssocID="{D1A86478-D77F-46CB-B4FD-8C4E204F934D}" presName="sibTrans" presStyleCnt="0"/>
      <dgm:spPr/>
    </dgm:pt>
    <dgm:pt modelId="{96290830-CFA3-4C2F-92C9-2350E50E1E5B}" type="pres">
      <dgm:prSet presAssocID="{26DDC676-4D76-4681-80DD-30F4BC7CF2FB}" presName="compNode" presStyleCnt="0"/>
      <dgm:spPr/>
    </dgm:pt>
    <dgm:pt modelId="{DE10B8C5-805A-4F29-AA79-8A7073D8BA7F}" type="pres">
      <dgm:prSet presAssocID="{26DDC676-4D76-4681-80DD-30F4BC7CF2FB}" presName="bgRect" presStyleLbl="bgShp" presStyleIdx="3" presStyleCnt="5"/>
      <dgm:spPr>
        <a:solidFill>
          <a:schemeClr val="accent1"/>
        </a:solidFill>
      </dgm:spPr>
    </dgm:pt>
    <dgm:pt modelId="{028663B0-8677-4ACB-973B-2CCC40DC4768}" type="pres">
      <dgm:prSet presAssocID="{26DDC676-4D76-4681-80DD-30F4BC7CF2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5D8CEC50-8C69-4A38-908E-FE2170F8CCA3}" type="pres">
      <dgm:prSet presAssocID="{26DDC676-4D76-4681-80DD-30F4BC7CF2FB}" presName="spaceRect" presStyleCnt="0"/>
      <dgm:spPr/>
    </dgm:pt>
    <dgm:pt modelId="{311D103C-6911-4129-8F3A-0C0E17CC3F6C}" type="pres">
      <dgm:prSet presAssocID="{26DDC676-4D76-4681-80DD-30F4BC7CF2FB}" presName="parTx" presStyleLbl="revTx" presStyleIdx="3" presStyleCnt="5">
        <dgm:presLayoutVars>
          <dgm:chMax val="0"/>
          <dgm:chPref val="0"/>
        </dgm:presLayoutVars>
      </dgm:prSet>
      <dgm:spPr/>
    </dgm:pt>
    <dgm:pt modelId="{ABA09FB1-0819-4446-AD23-F852A59BE38A}" type="pres">
      <dgm:prSet presAssocID="{DBF2B97B-227A-47C9-9A19-459D9583AAE6}" presName="sibTrans" presStyleCnt="0"/>
      <dgm:spPr/>
    </dgm:pt>
    <dgm:pt modelId="{BE084ECE-FF6E-43D2-B7D1-1C09611436D9}" type="pres">
      <dgm:prSet presAssocID="{6F15E24F-7B32-4147-AF49-441B97E24031}" presName="compNode" presStyleCnt="0"/>
      <dgm:spPr/>
    </dgm:pt>
    <dgm:pt modelId="{C8CCF655-4B91-4F09-947A-1CF797F9A779}" type="pres">
      <dgm:prSet presAssocID="{6F15E24F-7B32-4147-AF49-441B97E24031}" presName="bgRect" presStyleLbl="bgShp" presStyleIdx="4" presStyleCnt="5"/>
      <dgm:spPr>
        <a:solidFill>
          <a:schemeClr val="accent1"/>
        </a:solidFill>
      </dgm:spPr>
    </dgm:pt>
    <dgm:pt modelId="{FEBB890C-3118-4D53-B6CC-D5BC6BAC66BD}" type="pres">
      <dgm:prSet presAssocID="{6F15E24F-7B32-4147-AF49-441B97E2403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C36824A-5191-4556-A0C2-02561BC0B176}" type="pres">
      <dgm:prSet presAssocID="{6F15E24F-7B32-4147-AF49-441B97E24031}" presName="spaceRect" presStyleCnt="0"/>
      <dgm:spPr/>
    </dgm:pt>
    <dgm:pt modelId="{0FD873AD-7B23-4B70-BD9F-A33CC921787B}" type="pres">
      <dgm:prSet presAssocID="{6F15E24F-7B32-4147-AF49-441B97E2403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4EA7C07-A291-41C1-B35D-7ECA30F8D39B}" srcId="{E6BD3720-ED5F-49BC-9DFF-581A65640B22}" destId="{6F15E24F-7B32-4147-AF49-441B97E24031}" srcOrd="4" destOrd="0" parTransId="{B250A705-C1AF-4575-824D-A3682746C625}" sibTransId="{533CABA4-858C-43B5-AEBD-91FE39C89E3B}"/>
    <dgm:cxn modelId="{7E9BFD28-B1FA-4173-8680-269C5A8F1391}" type="presOf" srcId="{C37FD129-FD31-4E9F-83C6-1095A4D39775}" destId="{DBFB29A6-83ED-4666-841F-25A51DE1A51F}" srcOrd="0" destOrd="0" presId="urn:microsoft.com/office/officeart/2018/2/layout/IconVerticalSolidList"/>
    <dgm:cxn modelId="{83757A30-934E-4091-9061-A495ADF90818}" srcId="{E6BD3720-ED5F-49BC-9DFF-581A65640B22}" destId="{DE7411C8-E8F3-431D-92B1-6A9AB91505C2}" srcOrd="2" destOrd="0" parTransId="{0D696235-E234-4A27-AF87-FBA03EBE4844}" sibTransId="{D1A86478-D77F-46CB-B4FD-8C4E204F934D}"/>
    <dgm:cxn modelId="{22796634-13FC-43AD-9D90-01FD9E071658}" srcId="{E6BD3720-ED5F-49BC-9DFF-581A65640B22}" destId="{C37FD129-FD31-4E9F-83C6-1095A4D39775}" srcOrd="1" destOrd="0" parTransId="{EE66DDFE-EB22-4277-BEC2-70FD692253AF}" sibTransId="{A4102198-CD86-4F9C-AA02-413894913DB3}"/>
    <dgm:cxn modelId="{F30499AC-7C8F-43AF-B8D9-22E1C36E8F34}" type="presOf" srcId="{26DDC676-4D76-4681-80DD-30F4BC7CF2FB}" destId="{311D103C-6911-4129-8F3A-0C0E17CC3F6C}" srcOrd="0" destOrd="0" presId="urn:microsoft.com/office/officeart/2018/2/layout/IconVerticalSolidList"/>
    <dgm:cxn modelId="{C779ECAF-2F37-4D2F-9618-2521C213A763}" type="presOf" srcId="{DE7411C8-E8F3-431D-92B1-6A9AB91505C2}" destId="{3DCD42FE-5DD3-40D1-8787-801E7EBD45D7}" srcOrd="0" destOrd="0" presId="urn:microsoft.com/office/officeart/2018/2/layout/IconVerticalSolidList"/>
    <dgm:cxn modelId="{5E5687CA-F8DA-44F7-BFD9-037A12BEC9DE}" srcId="{E6BD3720-ED5F-49BC-9DFF-581A65640B22}" destId="{26DDC676-4D76-4681-80DD-30F4BC7CF2FB}" srcOrd="3" destOrd="0" parTransId="{77F2126B-ECB5-4D32-98F0-F86963C29EB4}" sibTransId="{DBF2B97B-227A-47C9-9A19-459D9583AAE6}"/>
    <dgm:cxn modelId="{93FA01D2-FF03-446A-82EF-1D209D668BBA}" type="presOf" srcId="{B2421C1F-B70C-4C65-96E0-F3EBD78AF15F}" destId="{9A399D86-F63B-4240-A447-02BAD082DC9D}" srcOrd="0" destOrd="0" presId="urn:microsoft.com/office/officeart/2018/2/layout/IconVerticalSolidList"/>
    <dgm:cxn modelId="{20BA7EE9-22E5-4C9A-9B8F-75AEA65BA581}" srcId="{E6BD3720-ED5F-49BC-9DFF-581A65640B22}" destId="{B2421C1F-B70C-4C65-96E0-F3EBD78AF15F}" srcOrd="0" destOrd="0" parTransId="{0CE41652-2E56-4B0F-8324-4D6AF6414F3E}" sibTransId="{6FF622AA-7CF2-4AC2-A640-A449A641D4F7}"/>
    <dgm:cxn modelId="{326F9DF5-637A-48C6-A2F6-09D27C05C3DC}" type="presOf" srcId="{6F15E24F-7B32-4147-AF49-441B97E24031}" destId="{0FD873AD-7B23-4B70-BD9F-A33CC921787B}" srcOrd="0" destOrd="0" presId="urn:microsoft.com/office/officeart/2018/2/layout/IconVerticalSolidList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6971CAE4-228B-4837-A66A-54482D3C29B6}" type="presParOf" srcId="{2475F1C0-9CBD-4C5E-8DA9-C146D7189537}" destId="{33AD4C0B-E6CF-44C5-A15B-41829645FBD3}" srcOrd="0" destOrd="0" presId="urn:microsoft.com/office/officeart/2018/2/layout/IconVerticalSolidList"/>
    <dgm:cxn modelId="{BACE7024-15F6-4E35-BF7D-9ED1D6C062DB}" type="presParOf" srcId="{33AD4C0B-E6CF-44C5-A15B-41829645FBD3}" destId="{5C038266-08CC-464A-9361-BA31DF04E0BA}" srcOrd="0" destOrd="0" presId="urn:microsoft.com/office/officeart/2018/2/layout/IconVerticalSolidList"/>
    <dgm:cxn modelId="{8A4232C9-DC59-49D1-878D-5B28D52677F9}" type="presParOf" srcId="{33AD4C0B-E6CF-44C5-A15B-41829645FBD3}" destId="{B40AA2D1-02AD-40AD-814C-3AFE0E485709}" srcOrd="1" destOrd="0" presId="urn:microsoft.com/office/officeart/2018/2/layout/IconVerticalSolidList"/>
    <dgm:cxn modelId="{A76197C0-1297-4306-A502-7AB49BE03672}" type="presParOf" srcId="{33AD4C0B-E6CF-44C5-A15B-41829645FBD3}" destId="{CE35DE52-540D-47F4-8289-86F787EA9950}" srcOrd="2" destOrd="0" presId="urn:microsoft.com/office/officeart/2018/2/layout/IconVerticalSolidList"/>
    <dgm:cxn modelId="{6013FFD7-5DE9-4914-AB5F-A968EC62B1C0}" type="presParOf" srcId="{33AD4C0B-E6CF-44C5-A15B-41829645FBD3}" destId="{9A399D86-F63B-4240-A447-02BAD082DC9D}" srcOrd="3" destOrd="0" presId="urn:microsoft.com/office/officeart/2018/2/layout/IconVerticalSolidList"/>
    <dgm:cxn modelId="{14B41C13-2FE1-46B0-9FD2-3D6FAC6B43F6}" type="presParOf" srcId="{2475F1C0-9CBD-4C5E-8DA9-C146D7189537}" destId="{16B0704C-55F2-4E1F-9922-89E4211FD8A7}" srcOrd="1" destOrd="0" presId="urn:microsoft.com/office/officeart/2018/2/layout/IconVerticalSolidList"/>
    <dgm:cxn modelId="{744C2647-EE7B-41C2-A9E2-55582D0785DF}" type="presParOf" srcId="{2475F1C0-9CBD-4C5E-8DA9-C146D7189537}" destId="{33816BD3-AB67-474D-A62A-8B478B95D358}" srcOrd="2" destOrd="0" presId="urn:microsoft.com/office/officeart/2018/2/layout/IconVerticalSolidList"/>
    <dgm:cxn modelId="{20B8F3F5-5BB5-46B3-991D-B4B9553A6908}" type="presParOf" srcId="{33816BD3-AB67-474D-A62A-8B478B95D358}" destId="{D45F61D1-B2DA-40B5-8659-BD607F37444A}" srcOrd="0" destOrd="0" presId="urn:microsoft.com/office/officeart/2018/2/layout/IconVerticalSolidList"/>
    <dgm:cxn modelId="{AE874050-F7F9-4901-9CD1-D40002ABE99B}" type="presParOf" srcId="{33816BD3-AB67-474D-A62A-8B478B95D358}" destId="{069ACB41-951A-4190-B225-51ED44550EA0}" srcOrd="1" destOrd="0" presId="urn:microsoft.com/office/officeart/2018/2/layout/IconVerticalSolidList"/>
    <dgm:cxn modelId="{ABA69D33-34A0-4F8A-901F-63E08665A498}" type="presParOf" srcId="{33816BD3-AB67-474D-A62A-8B478B95D358}" destId="{3EF46F52-0920-4330-99C3-1C68B7869619}" srcOrd="2" destOrd="0" presId="urn:microsoft.com/office/officeart/2018/2/layout/IconVerticalSolidList"/>
    <dgm:cxn modelId="{5802883F-F84A-4747-983E-8F7B63B12432}" type="presParOf" srcId="{33816BD3-AB67-474D-A62A-8B478B95D358}" destId="{DBFB29A6-83ED-4666-841F-25A51DE1A51F}" srcOrd="3" destOrd="0" presId="urn:microsoft.com/office/officeart/2018/2/layout/IconVerticalSolidList"/>
    <dgm:cxn modelId="{25434BDD-1B99-482B-9843-1E3BD474D884}" type="presParOf" srcId="{2475F1C0-9CBD-4C5E-8DA9-C146D7189537}" destId="{64DBE5EB-C0EF-45A2-8652-D908D09606D8}" srcOrd="3" destOrd="0" presId="urn:microsoft.com/office/officeart/2018/2/layout/IconVerticalSolidList"/>
    <dgm:cxn modelId="{C245CD82-BBED-4D22-93BD-446701DF4B02}" type="presParOf" srcId="{2475F1C0-9CBD-4C5E-8DA9-C146D7189537}" destId="{53467DD8-A7E5-4393-BC6B-60558E2D4B0E}" srcOrd="4" destOrd="0" presId="urn:microsoft.com/office/officeart/2018/2/layout/IconVerticalSolidList"/>
    <dgm:cxn modelId="{D104583E-842A-4647-871D-3806C84C3D7C}" type="presParOf" srcId="{53467DD8-A7E5-4393-BC6B-60558E2D4B0E}" destId="{908507C4-8E2E-483D-9873-4B1D5923E3AC}" srcOrd="0" destOrd="0" presId="urn:microsoft.com/office/officeart/2018/2/layout/IconVerticalSolidList"/>
    <dgm:cxn modelId="{D0A4186D-C203-4119-9A3E-25E1B8CED076}" type="presParOf" srcId="{53467DD8-A7E5-4393-BC6B-60558E2D4B0E}" destId="{1296B7DB-C04F-4262-91A6-8E30F1FA9EF7}" srcOrd="1" destOrd="0" presId="urn:microsoft.com/office/officeart/2018/2/layout/IconVerticalSolidList"/>
    <dgm:cxn modelId="{34724800-9E97-4EC4-8B48-9A023B886797}" type="presParOf" srcId="{53467DD8-A7E5-4393-BC6B-60558E2D4B0E}" destId="{3CCBDFD7-8BEA-44C6-8DD5-BA10F5C3DAC3}" srcOrd="2" destOrd="0" presId="urn:microsoft.com/office/officeart/2018/2/layout/IconVerticalSolidList"/>
    <dgm:cxn modelId="{C05892AD-EBAC-4276-86BA-86BA932D82F8}" type="presParOf" srcId="{53467DD8-A7E5-4393-BC6B-60558E2D4B0E}" destId="{3DCD42FE-5DD3-40D1-8787-801E7EBD45D7}" srcOrd="3" destOrd="0" presId="urn:microsoft.com/office/officeart/2018/2/layout/IconVerticalSolidList"/>
    <dgm:cxn modelId="{A869ED1F-6A7F-4860-A873-84220DE59B85}" type="presParOf" srcId="{2475F1C0-9CBD-4C5E-8DA9-C146D7189537}" destId="{BC359302-43FF-4D5C-A763-5AD0CAC1586D}" srcOrd="5" destOrd="0" presId="urn:microsoft.com/office/officeart/2018/2/layout/IconVerticalSolidList"/>
    <dgm:cxn modelId="{611A0D19-1519-405A-A540-440E15AA9A0D}" type="presParOf" srcId="{2475F1C0-9CBD-4C5E-8DA9-C146D7189537}" destId="{96290830-CFA3-4C2F-92C9-2350E50E1E5B}" srcOrd="6" destOrd="0" presId="urn:microsoft.com/office/officeart/2018/2/layout/IconVerticalSolidList"/>
    <dgm:cxn modelId="{07FD7513-3528-4CB1-9652-2492959F0D07}" type="presParOf" srcId="{96290830-CFA3-4C2F-92C9-2350E50E1E5B}" destId="{DE10B8C5-805A-4F29-AA79-8A7073D8BA7F}" srcOrd="0" destOrd="0" presId="urn:microsoft.com/office/officeart/2018/2/layout/IconVerticalSolidList"/>
    <dgm:cxn modelId="{5C9B05B7-E9F8-48F1-853F-4E8DA2E47B47}" type="presParOf" srcId="{96290830-CFA3-4C2F-92C9-2350E50E1E5B}" destId="{028663B0-8677-4ACB-973B-2CCC40DC4768}" srcOrd="1" destOrd="0" presId="urn:microsoft.com/office/officeart/2018/2/layout/IconVerticalSolidList"/>
    <dgm:cxn modelId="{04822289-1A59-4979-A677-3F0431D37E19}" type="presParOf" srcId="{96290830-CFA3-4C2F-92C9-2350E50E1E5B}" destId="{5D8CEC50-8C69-4A38-908E-FE2170F8CCA3}" srcOrd="2" destOrd="0" presId="urn:microsoft.com/office/officeart/2018/2/layout/IconVerticalSolidList"/>
    <dgm:cxn modelId="{F31E7F08-466E-498B-84F8-67D559F76227}" type="presParOf" srcId="{96290830-CFA3-4C2F-92C9-2350E50E1E5B}" destId="{311D103C-6911-4129-8F3A-0C0E17CC3F6C}" srcOrd="3" destOrd="0" presId="urn:microsoft.com/office/officeart/2018/2/layout/IconVerticalSolidList"/>
    <dgm:cxn modelId="{E66FFF79-19F6-4BD6-9C68-E5939C3FA11E}" type="presParOf" srcId="{2475F1C0-9CBD-4C5E-8DA9-C146D7189537}" destId="{ABA09FB1-0819-4446-AD23-F852A59BE38A}" srcOrd="7" destOrd="0" presId="urn:microsoft.com/office/officeart/2018/2/layout/IconVerticalSolidList"/>
    <dgm:cxn modelId="{E0E19093-5C38-4713-96E8-12391ADC1129}" type="presParOf" srcId="{2475F1C0-9CBD-4C5E-8DA9-C146D7189537}" destId="{BE084ECE-FF6E-43D2-B7D1-1C09611436D9}" srcOrd="8" destOrd="0" presId="urn:microsoft.com/office/officeart/2018/2/layout/IconVerticalSolidList"/>
    <dgm:cxn modelId="{49BF5469-D285-4B3D-9B14-D1D77F0FEB3B}" type="presParOf" srcId="{BE084ECE-FF6E-43D2-B7D1-1C09611436D9}" destId="{C8CCF655-4B91-4F09-947A-1CF797F9A779}" srcOrd="0" destOrd="0" presId="urn:microsoft.com/office/officeart/2018/2/layout/IconVerticalSolidList"/>
    <dgm:cxn modelId="{3499A4A7-46C8-4924-BEA0-C6C39F843D77}" type="presParOf" srcId="{BE084ECE-FF6E-43D2-B7D1-1C09611436D9}" destId="{FEBB890C-3118-4D53-B6CC-D5BC6BAC66BD}" srcOrd="1" destOrd="0" presId="urn:microsoft.com/office/officeart/2018/2/layout/IconVerticalSolidList"/>
    <dgm:cxn modelId="{37A11324-2C11-4D2F-9DE0-B1685191D22C}" type="presParOf" srcId="{BE084ECE-FF6E-43D2-B7D1-1C09611436D9}" destId="{FC36824A-5191-4556-A0C2-02561BC0B176}" srcOrd="2" destOrd="0" presId="urn:microsoft.com/office/officeart/2018/2/layout/IconVerticalSolidList"/>
    <dgm:cxn modelId="{F83389B8-6288-41BF-BAB9-FB0A96165D28}" type="presParOf" srcId="{BE084ECE-FF6E-43D2-B7D1-1C09611436D9}" destId="{0FD873AD-7B23-4B70-BD9F-A33CC92178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4. 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1. </a:t>
          </a: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: </a:t>
          </a:r>
          <a:r>
            <a:rPr lang="en-US" b="0" i="0" err="1">
              <a:latin typeface="Arial"/>
            </a:rPr>
            <a:t>individueel</a:t>
          </a:r>
          <a:r>
            <a:rPr lang="en-US" b="0" i="0">
              <a:latin typeface="Arial"/>
            </a:rPr>
            <a:t> + </a:t>
          </a:r>
          <a:r>
            <a:rPr lang="en-US" b="0" i="0" err="1">
              <a:latin typeface="Arial"/>
            </a:rPr>
            <a:t>geaggregeerd</a:t>
          </a:r>
          <a:r>
            <a:rPr lang="en-US" b="0" i="0">
              <a:latin typeface="Arial"/>
            </a:rPr>
            <a:t> + </a:t>
          </a:r>
          <a:r>
            <a:rPr lang="en-US" b="0" i="0" err="1">
              <a:latin typeface="Arial"/>
            </a:rPr>
            <a:t>statistiek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2. </a:t>
          </a:r>
          <a:r>
            <a:rPr lang="en-US" b="0" i="0" err="1"/>
            <a:t>Observaties</a:t>
          </a:r>
          <a:r>
            <a:rPr lang="en-US" b="0" i="0"/>
            <a:t>: </a:t>
          </a:r>
          <a:r>
            <a:rPr lang="en-US" b="0" i="0" err="1"/>
            <a:t>Tijdreeks</a:t>
          </a:r>
          <a:endParaRPr lang="en-US" b="0" i="0">
            <a:latin typeface="Arial"/>
          </a:endParaRPr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3. </a:t>
          </a:r>
          <a:r>
            <a:rPr lang="en-US" b="0" i="0" err="1"/>
            <a:t>Plaats</a:t>
          </a:r>
          <a:r>
            <a:rPr lang="en-US" b="0" i="0"/>
            <a:t> &amp; Zones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0" presStyleCnt="4"/>
      <dgm:spPr>
        <a:solidFill>
          <a:schemeClr val="accent1"/>
        </a:solidFill>
      </dgm:spPr>
    </dgm:pt>
    <dgm:pt modelId="{3F925015-1EDB-405B-8B3F-FD92004DF554}" type="pres">
      <dgm:prSet presAssocID="{B0C65BF7-A159-41AC-9107-66D8BB89A2E4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0" presStyleCnt="4">
        <dgm:presLayoutVars>
          <dgm:chMax val="0"/>
          <dgm:chPref val="0"/>
        </dgm:presLayoutVars>
      </dgm:prSet>
      <dgm:spPr/>
    </dgm:pt>
    <dgm:pt modelId="{21FC1AF7-2E64-47A6-9EE6-01F549368BC7}" type="pres">
      <dgm:prSet presAssocID="{409ADDC0-7386-49AB-868C-B51EA4F92429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4"/>
      <dgm:spPr/>
    </dgm:pt>
    <dgm:pt modelId="{C7227844-6386-4AC9-BB64-D84AAB30125E}" type="pres">
      <dgm:prSet presAssocID="{8823E1FE-6F58-4E96-871A-95881A849519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4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4"/>
      <dgm:spPr/>
    </dgm:pt>
    <dgm:pt modelId="{DE19D142-6129-42AB-A988-1D64973DD3D6}" type="pres">
      <dgm:prSet presAssocID="{169EE0EE-D099-449A-BB1E-7B40403B63CA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4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3" presStyleCnt="4"/>
      <dgm:spPr>
        <a:solidFill>
          <a:schemeClr val="accent1">
            <a:lumMod val="20000"/>
            <a:lumOff val="80000"/>
          </a:schemeClr>
        </a:solidFill>
      </dgm:spPr>
    </dgm:pt>
    <dgm:pt modelId="{B40AA2D1-02AD-40AD-814C-3AFE0E485709}" type="pres">
      <dgm:prSet presAssocID="{B2421C1F-B70C-4C65-96E0-F3EBD78AF1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5E7C143B-F94D-40A4-9855-7B906E82F554}" type="presOf" srcId="{169EE0EE-D099-449A-BB1E-7B40403B63CA}" destId="{BCC915F1-10F9-49D3-9982-3453139D5230}" srcOrd="0" destOrd="0" presId="urn:microsoft.com/office/officeart/2018/2/layout/IconVerticalSolidList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CA166F8E-F5F9-4BE0-AA8E-EFBF472A53C4}" type="presOf" srcId="{B0C65BF7-A159-41AC-9107-66D8BB89A2E4}" destId="{8811813A-EB3E-4E47-AD07-C18322C1DCA8}" srcOrd="0" destOrd="0" presId="urn:microsoft.com/office/officeart/2018/2/layout/IconVerticalSolidList"/>
    <dgm:cxn modelId="{EF44A89A-E7C3-4DAC-B2E1-68B5A0E48043}" type="presOf" srcId="{B2421C1F-B70C-4C65-96E0-F3EBD78AF15F}" destId="{9A399D86-F63B-4240-A447-02BAD082DC9D}" srcOrd="0" destOrd="0" presId="urn:microsoft.com/office/officeart/2018/2/layout/IconVerticalSolidList"/>
    <dgm:cxn modelId="{FA83CBD8-88BE-4B3F-8DFA-C74C9EC84C3F}" type="presOf" srcId="{8823E1FE-6F58-4E96-871A-95881A849519}" destId="{BF964C24-C349-42D4-8BA7-2C3346C78B9A}" srcOrd="0" destOrd="0" presId="urn:microsoft.com/office/officeart/2018/2/layout/IconVerticalSolidList"/>
    <dgm:cxn modelId="{20BA7EE9-22E5-4C9A-9B8F-75AEA65BA581}" srcId="{E6BD3720-ED5F-49BC-9DFF-581A65640B22}" destId="{B2421C1F-B70C-4C65-96E0-F3EBD78AF15F}" srcOrd="3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0" destOrd="0" parTransId="{133A45E3-5912-4FB3-9ECC-7C41D3C3B3D7}" sibTransId="{409ADDC0-7386-49AB-868C-B51EA4F92429}"/>
    <dgm:cxn modelId="{C3A65702-D855-48CB-A1BD-25F0A3BCDB1D}" type="presParOf" srcId="{2475F1C0-9CBD-4C5E-8DA9-C146D7189537}" destId="{5F8D058E-8D94-4949-B287-D63E21B6421E}" srcOrd="0" destOrd="0" presId="urn:microsoft.com/office/officeart/2018/2/layout/IconVerticalSolidList"/>
    <dgm:cxn modelId="{B048BC23-041D-4150-9184-EB3A382B98F3}" type="presParOf" srcId="{5F8D058E-8D94-4949-B287-D63E21B6421E}" destId="{5046AFFE-D3C1-4A33-BF9D-B839D52E2856}" srcOrd="0" destOrd="0" presId="urn:microsoft.com/office/officeart/2018/2/layout/IconVerticalSolidList"/>
    <dgm:cxn modelId="{4442B2AE-D026-4264-BD36-97BFE71D5CC5}" type="presParOf" srcId="{5F8D058E-8D94-4949-B287-D63E21B6421E}" destId="{3F925015-1EDB-405B-8B3F-FD92004DF554}" srcOrd="1" destOrd="0" presId="urn:microsoft.com/office/officeart/2018/2/layout/IconVerticalSolidList"/>
    <dgm:cxn modelId="{7DFD4325-02AA-4A72-9D51-4274FA4F3A2D}" type="presParOf" srcId="{5F8D058E-8D94-4949-B287-D63E21B6421E}" destId="{63174A20-CB0E-4B79-AB1D-442D5F96B120}" srcOrd="2" destOrd="0" presId="urn:microsoft.com/office/officeart/2018/2/layout/IconVerticalSolidList"/>
    <dgm:cxn modelId="{37473837-F29F-41FE-85E4-9C03A4ECA685}" type="presParOf" srcId="{5F8D058E-8D94-4949-B287-D63E21B6421E}" destId="{8811813A-EB3E-4E47-AD07-C18322C1DCA8}" srcOrd="3" destOrd="0" presId="urn:microsoft.com/office/officeart/2018/2/layout/IconVerticalSolidList"/>
    <dgm:cxn modelId="{24A0531A-00DD-408F-A485-D3EE3019FED8}" type="presParOf" srcId="{2475F1C0-9CBD-4C5E-8DA9-C146D7189537}" destId="{21FC1AF7-2E64-47A6-9EE6-01F549368BC7}" srcOrd="1" destOrd="0" presId="urn:microsoft.com/office/officeart/2018/2/layout/IconVerticalSolidList"/>
    <dgm:cxn modelId="{0151CD09-CFB4-4ACE-9ABB-A4B47841C43C}" type="presParOf" srcId="{2475F1C0-9CBD-4C5E-8DA9-C146D7189537}" destId="{351AF3E7-7FD8-43BE-8160-4ADDB671411A}" srcOrd="2" destOrd="0" presId="urn:microsoft.com/office/officeart/2018/2/layout/IconVerticalSolidList"/>
    <dgm:cxn modelId="{896D3BF2-06FF-486C-AE14-2ECAEFA87E84}" type="presParOf" srcId="{351AF3E7-7FD8-43BE-8160-4ADDB671411A}" destId="{C6F7FC59-83EE-4FDB-AB28-B4BCD7BF8F44}" srcOrd="0" destOrd="0" presId="urn:microsoft.com/office/officeart/2018/2/layout/IconVerticalSolidList"/>
    <dgm:cxn modelId="{17679483-25CB-495B-81EF-BDD58219622A}" type="presParOf" srcId="{351AF3E7-7FD8-43BE-8160-4ADDB671411A}" destId="{C7227844-6386-4AC9-BB64-D84AAB30125E}" srcOrd="1" destOrd="0" presId="urn:microsoft.com/office/officeart/2018/2/layout/IconVerticalSolidList"/>
    <dgm:cxn modelId="{309FBA4D-9FC4-4D0E-A12F-C2D7450A5421}" type="presParOf" srcId="{351AF3E7-7FD8-43BE-8160-4ADDB671411A}" destId="{9704C228-8E4F-4E21-8AC8-7B606DE4975E}" srcOrd="2" destOrd="0" presId="urn:microsoft.com/office/officeart/2018/2/layout/IconVerticalSolidList"/>
    <dgm:cxn modelId="{508C4D40-3BFB-4A2E-9A4C-9940B7EC3CF7}" type="presParOf" srcId="{351AF3E7-7FD8-43BE-8160-4ADDB671411A}" destId="{BF964C24-C349-42D4-8BA7-2C3346C78B9A}" srcOrd="3" destOrd="0" presId="urn:microsoft.com/office/officeart/2018/2/layout/IconVerticalSolidList"/>
    <dgm:cxn modelId="{54F2C949-7CE1-4BC4-903B-C3168ECFD64E}" type="presParOf" srcId="{2475F1C0-9CBD-4C5E-8DA9-C146D7189537}" destId="{536E9540-CB40-4625-BC09-899C9516A74F}" srcOrd="3" destOrd="0" presId="urn:microsoft.com/office/officeart/2018/2/layout/IconVerticalSolidList"/>
    <dgm:cxn modelId="{41AE53F0-E512-4882-ADA7-4D34869F2060}" type="presParOf" srcId="{2475F1C0-9CBD-4C5E-8DA9-C146D7189537}" destId="{6B17698A-336B-4B4A-9D08-455AF8A6A18D}" srcOrd="4" destOrd="0" presId="urn:microsoft.com/office/officeart/2018/2/layout/IconVerticalSolidList"/>
    <dgm:cxn modelId="{2E4AA42E-F1C1-4B44-B8E8-8E6BAE2109E3}" type="presParOf" srcId="{6B17698A-336B-4B4A-9D08-455AF8A6A18D}" destId="{515A0F80-3B35-4AFC-852C-B5E5690929BE}" srcOrd="0" destOrd="0" presId="urn:microsoft.com/office/officeart/2018/2/layout/IconVerticalSolidList"/>
    <dgm:cxn modelId="{E9A9FB2F-CDE9-476E-A59B-1E8389B0F60F}" type="presParOf" srcId="{6B17698A-336B-4B4A-9D08-455AF8A6A18D}" destId="{DE19D142-6129-42AB-A988-1D64973DD3D6}" srcOrd="1" destOrd="0" presId="urn:microsoft.com/office/officeart/2018/2/layout/IconVerticalSolidList"/>
    <dgm:cxn modelId="{54A96BB6-C9AD-4436-BD88-E61E32CB6F37}" type="presParOf" srcId="{6B17698A-336B-4B4A-9D08-455AF8A6A18D}" destId="{BCD61EE9-E9F5-4D3C-B5B8-EF446F9D3F99}" srcOrd="2" destOrd="0" presId="urn:microsoft.com/office/officeart/2018/2/layout/IconVerticalSolidList"/>
    <dgm:cxn modelId="{15CF5875-85AA-41D3-9491-F5F0A92372D0}" type="presParOf" srcId="{6B17698A-336B-4B4A-9D08-455AF8A6A18D}" destId="{BCC915F1-10F9-49D3-9982-3453139D5230}" srcOrd="3" destOrd="0" presId="urn:microsoft.com/office/officeart/2018/2/layout/IconVerticalSolidList"/>
    <dgm:cxn modelId="{F7F9D1CB-C48B-42F5-845E-0D1D1958C614}" type="presParOf" srcId="{2475F1C0-9CBD-4C5E-8DA9-C146D7189537}" destId="{DE125B8D-3F08-4B51-8741-CFD015064FE0}" srcOrd="5" destOrd="0" presId="urn:microsoft.com/office/officeart/2018/2/layout/IconVerticalSolidList"/>
    <dgm:cxn modelId="{9EC620FF-882A-4071-B521-82A4F59A3EDF}" type="presParOf" srcId="{2475F1C0-9CBD-4C5E-8DA9-C146D7189537}" destId="{33AD4C0B-E6CF-44C5-A15B-41829645FBD3}" srcOrd="6" destOrd="0" presId="urn:microsoft.com/office/officeart/2018/2/layout/IconVerticalSolidList"/>
    <dgm:cxn modelId="{75C61F2C-C04E-4255-B367-FC41EA0D1C3E}" type="presParOf" srcId="{33AD4C0B-E6CF-44C5-A15B-41829645FBD3}" destId="{5C038266-08CC-464A-9361-BA31DF04E0BA}" srcOrd="0" destOrd="0" presId="urn:microsoft.com/office/officeart/2018/2/layout/IconVerticalSolidList"/>
    <dgm:cxn modelId="{71B44516-2318-4877-BC9A-986B78161368}" type="presParOf" srcId="{33AD4C0B-E6CF-44C5-A15B-41829645FBD3}" destId="{B40AA2D1-02AD-40AD-814C-3AFE0E485709}" srcOrd="1" destOrd="0" presId="urn:microsoft.com/office/officeart/2018/2/layout/IconVerticalSolidList"/>
    <dgm:cxn modelId="{AF229AFD-F937-4A9C-BA7B-54AA2CFD36B5}" type="presParOf" srcId="{33AD4C0B-E6CF-44C5-A15B-41829645FBD3}" destId="{CE35DE52-540D-47F4-8289-86F787EA9950}" srcOrd="2" destOrd="0" presId="urn:microsoft.com/office/officeart/2018/2/layout/IconVerticalSolidList"/>
    <dgm:cxn modelId="{9FDF62BC-EAEA-43DC-8F34-A0D0552B1DCE}" type="presParOf" srcId="{33AD4C0B-E6CF-44C5-A15B-41829645FBD3}" destId="{9A399D86-F63B-4240-A447-02BAD082DC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4. 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1. </a:t>
          </a: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: </a:t>
          </a:r>
          <a:r>
            <a:rPr lang="en-US" b="0" i="0" err="1">
              <a:latin typeface="Arial"/>
            </a:rPr>
            <a:t>individueel</a:t>
          </a:r>
          <a:r>
            <a:rPr lang="en-US" b="0" i="0">
              <a:latin typeface="Arial"/>
            </a:rPr>
            <a:t> + </a:t>
          </a:r>
          <a:r>
            <a:rPr lang="en-US" b="0" i="0" err="1">
              <a:latin typeface="Arial"/>
            </a:rPr>
            <a:t>geaggregeerd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2. </a:t>
          </a:r>
          <a:r>
            <a:rPr lang="en-US" b="0" i="0" err="1"/>
            <a:t>Observaties:Tijdreeks</a:t>
          </a:r>
          <a:endParaRPr lang="en-US" b="0" i="0">
            <a:latin typeface="Arial"/>
          </a:endParaRPr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3. </a:t>
          </a:r>
          <a:r>
            <a:rPr lang="en-US" b="0" i="0" err="1"/>
            <a:t>Plaats</a:t>
          </a:r>
          <a:r>
            <a:rPr lang="en-US" b="0" i="0"/>
            <a:t> &amp; Zones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0" presStyleCnt="4"/>
      <dgm:spPr>
        <a:solidFill>
          <a:schemeClr val="accent1">
            <a:lumMod val="20000"/>
            <a:lumOff val="80000"/>
          </a:schemeClr>
        </a:solidFill>
      </dgm:spPr>
    </dgm:pt>
    <dgm:pt modelId="{3F925015-1EDB-405B-8B3F-FD92004DF554}" type="pres">
      <dgm:prSet presAssocID="{B0C65BF7-A159-41AC-9107-66D8BB89A2E4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0" presStyleCnt="4">
        <dgm:presLayoutVars>
          <dgm:chMax val="0"/>
          <dgm:chPref val="0"/>
        </dgm:presLayoutVars>
      </dgm:prSet>
      <dgm:spPr/>
    </dgm:pt>
    <dgm:pt modelId="{21FC1AF7-2E64-47A6-9EE6-01F549368BC7}" type="pres">
      <dgm:prSet presAssocID="{409ADDC0-7386-49AB-868C-B51EA4F92429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4"/>
      <dgm:spPr>
        <a:solidFill>
          <a:srgbClr val="FFFF00"/>
        </a:solidFill>
      </dgm:spPr>
    </dgm:pt>
    <dgm:pt modelId="{C7227844-6386-4AC9-BB64-D84AAB30125E}" type="pres">
      <dgm:prSet presAssocID="{8823E1FE-6F58-4E96-871A-95881A849519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4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4"/>
      <dgm:spPr/>
    </dgm:pt>
    <dgm:pt modelId="{DE19D142-6129-42AB-A988-1D64973DD3D6}" type="pres">
      <dgm:prSet presAssocID="{169EE0EE-D099-449A-BB1E-7B40403B63CA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4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3" presStyleCnt="4"/>
      <dgm:spPr>
        <a:solidFill>
          <a:schemeClr val="accent1">
            <a:lumMod val="20000"/>
            <a:lumOff val="80000"/>
          </a:schemeClr>
        </a:solidFill>
      </dgm:spPr>
    </dgm:pt>
    <dgm:pt modelId="{B40AA2D1-02AD-40AD-814C-3AFE0E485709}" type="pres">
      <dgm:prSet presAssocID="{B2421C1F-B70C-4C65-96E0-F3EBD78AF1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5E7C143B-F94D-40A4-9855-7B906E82F554}" type="presOf" srcId="{169EE0EE-D099-449A-BB1E-7B40403B63CA}" destId="{BCC915F1-10F9-49D3-9982-3453139D5230}" srcOrd="0" destOrd="0" presId="urn:microsoft.com/office/officeart/2018/2/layout/IconVerticalSolidList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CA166F8E-F5F9-4BE0-AA8E-EFBF472A53C4}" type="presOf" srcId="{B0C65BF7-A159-41AC-9107-66D8BB89A2E4}" destId="{8811813A-EB3E-4E47-AD07-C18322C1DCA8}" srcOrd="0" destOrd="0" presId="urn:microsoft.com/office/officeart/2018/2/layout/IconVerticalSolidList"/>
    <dgm:cxn modelId="{EF44A89A-E7C3-4DAC-B2E1-68B5A0E48043}" type="presOf" srcId="{B2421C1F-B70C-4C65-96E0-F3EBD78AF15F}" destId="{9A399D86-F63B-4240-A447-02BAD082DC9D}" srcOrd="0" destOrd="0" presId="urn:microsoft.com/office/officeart/2018/2/layout/IconVerticalSolidList"/>
    <dgm:cxn modelId="{FA83CBD8-88BE-4B3F-8DFA-C74C9EC84C3F}" type="presOf" srcId="{8823E1FE-6F58-4E96-871A-95881A849519}" destId="{BF964C24-C349-42D4-8BA7-2C3346C78B9A}" srcOrd="0" destOrd="0" presId="urn:microsoft.com/office/officeart/2018/2/layout/IconVerticalSolidList"/>
    <dgm:cxn modelId="{20BA7EE9-22E5-4C9A-9B8F-75AEA65BA581}" srcId="{E6BD3720-ED5F-49BC-9DFF-581A65640B22}" destId="{B2421C1F-B70C-4C65-96E0-F3EBD78AF15F}" srcOrd="3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0" destOrd="0" parTransId="{133A45E3-5912-4FB3-9ECC-7C41D3C3B3D7}" sibTransId="{409ADDC0-7386-49AB-868C-B51EA4F92429}"/>
    <dgm:cxn modelId="{C3A65702-D855-48CB-A1BD-25F0A3BCDB1D}" type="presParOf" srcId="{2475F1C0-9CBD-4C5E-8DA9-C146D7189537}" destId="{5F8D058E-8D94-4949-B287-D63E21B6421E}" srcOrd="0" destOrd="0" presId="urn:microsoft.com/office/officeart/2018/2/layout/IconVerticalSolidList"/>
    <dgm:cxn modelId="{B048BC23-041D-4150-9184-EB3A382B98F3}" type="presParOf" srcId="{5F8D058E-8D94-4949-B287-D63E21B6421E}" destId="{5046AFFE-D3C1-4A33-BF9D-B839D52E2856}" srcOrd="0" destOrd="0" presId="urn:microsoft.com/office/officeart/2018/2/layout/IconVerticalSolidList"/>
    <dgm:cxn modelId="{4442B2AE-D026-4264-BD36-97BFE71D5CC5}" type="presParOf" srcId="{5F8D058E-8D94-4949-B287-D63E21B6421E}" destId="{3F925015-1EDB-405B-8B3F-FD92004DF554}" srcOrd="1" destOrd="0" presId="urn:microsoft.com/office/officeart/2018/2/layout/IconVerticalSolidList"/>
    <dgm:cxn modelId="{7DFD4325-02AA-4A72-9D51-4274FA4F3A2D}" type="presParOf" srcId="{5F8D058E-8D94-4949-B287-D63E21B6421E}" destId="{63174A20-CB0E-4B79-AB1D-442D5F96B120}" srcOrd="2" destOrd="0" presId="urn:microsoft.com/office/officeart/2018/2/layout/IconVerticalSolidList"/>
    <dgm:cxn modelId="{37473837-F29F-41FE-85E4-9C03A4ECA685}" type="presParOf" srcId="{5F8D058E-8D94-4949-B287-D63E21B6421E}" destId="{8811813A-EB3E-4E47-AD07-C18322C1DCA8}" srcOrd="3" destOrd="0" presId="urn:microsoft.com/office/officeart/2018/2/layout/IconVerticalSolidList"/>
    <dgm:cxn modelId="{24A0531A-00DD-408F-A485-D3EE3019FED8}" type="presParOf" srcId="{2475F1C0-9CBD-4C5E-8DA9-C146D7189537}" destId="{21FC1AF7-2E64-47A6-9EE6-01F549368BC7}" srcOrd="1" destOrd="0" presId="urn:microsoft.com/office/officeart/2018/2/layout/IconVerticalSolidList"/>
    <dgm:cxn modelId="{0151CD09-CFB4-4ACE-9ABB-A4B47841C43C}" type="presParOf" srcId="{2475F1C0-9CBD-4C5E-8DA9-C146D7189537}" destId="{351AF3E7-7FD8-43BE-8160-4ADDB671411A}" srcOrd="2" destOrd="0" presId="urn:microsoft.com/office/officeart/2018/2/layout/IconVerticalSolidList"/>
    <dgm:cxn modelId="{896D3BF2-06FF-486C-AE14-2ECAEFA87E84}" type="presParOf" srcId="{351AF3E7-7FD8-43BE-8160-4ADDB671411A}" destId="{C6F7FC59-83EE-4FDB-AB28-B4BCD7BF8F44}" srcOrd="0" destOrd="0" presId="urn:microsoft.com/office/officeart/2018/2/layout/IconVerticalSolidList"/>
    <dgm:cxn modelId="{17679483-25CB-495B-81EF-BDD58219622A}" type="presParOf" srcId="{351AF3E7-7FD8-43BE-8160-4ADDB671411A}" destId="{C7227844-6386-4AC9-BB64-D84AAB30125E}" srcOrd="1" destOrd="0" presId="urn:microsoft.com/office/officeart/2018/2/layout/IconVerticalSolidList"/>
    <dgm:cxn modelId="{309FBA4D-9FC4-4D0E-A12F-C2D7450A5421}" type="presParOf" srcId="{351AF3E7-7FD8-43BE-8160-4ADDB671411A}" destId="{9704C228-8E4F-4E21-8AC8-7B606DE4975E}" srcOrd="2" destOrd="0" presId="urn:microsoft.com/office/officeart/2018/2/layout/IconVerticalSolidList"/>
    <dgm:cxn modelId="{508C4D40-3BFB-4A2E-9A4C-9940B7EC3CF7}" type="presParOf" srcId="{351AF3E7-7FD8-43BE-8160-4ADDB671411A}" destId="{BF964C24-C349-42D4-8BA7-2C3346C78B9A}" srcOrd="3" destOrd="0" presId="urn:microsoft.com/office/officeart/2018/2/layout/IconVerticalSolidList"/>
    <dgm:cxn modelId="{54F2C949-7CE1-4BC4-903B-C3168ECFD64E}" type="presParOf" srcId="{2475F1C0-9CBD-4C5E-8DA9-C146D7189537}" destId="{536E9540-CB40-4625-BC09-899C9516A74F}" srcOrd="3" destOrd="0" presId="urn:microsoft.com/office/officeart/2018/2/layout/IconVerticalSolidList"/>
    <dgm:cxn modelId="{41AE53F0-E512-4882-ADA7-4D34869F2060}" type="presParOf" srcId="{2475F1C0-9CBD-4C5E-8DA9-C146D7189537}" destId="{6B17698A-336B-4B4A-9D08-455AF8A6A18D}" srcOrd="4" destOrd="0" presId="urn:microsoft.com/office/officeart/2018/2/layout/IconVerticalSolidList"/>
    <dgm:cxn modelId="{2E4AA42E-F1C1-4B44-B8E8-8E6BAE2109E3}" type="presParOf" srcId="{6B17698A-336B-4B4A-9D08-455AF8A6A18D}" destId="{515A0F80-3B35-4AFC-852C-B5E5690929BE}" srcOrd="0" destOrd="0" presId="urn:microsoft.com/office/officeart/2018/2/layout/IconVerticalSolidList"/>
    <dgm:cxn modelId="{E9A9FB2F-CDE9-476E-A59B-1E8389B0F60F}" type="presParOf" srcId="{6B17698A-336B-4B4A-9D08-455AF8A6A18D}" destId="{DE19D142-6129-42AB-A988-1D64973DD3D6}" srcOrd="1" destOrd="0" presId="urn:microsoft.com/office/officeart/2018/2/layout/IconVerticalSolidList"/>
    <dgm:cxn modelId="{54A96BB6-C9AD-4436-BD88-E61E32CB6F37}" type="presParOf" srcId="{6B17698A-336B-4B4A-9D08-455AF8A6A18D}" destId="{BCD61EE9-E9F5-4D3C-B5B8-EF446F9D3F99}" srcOrd="2" destOrd="0" presId="urn:microsoft.com/office/officeart/2018/2/layout/IconVerticalSolidList"/>
    <dgm:cxn modelId="{15CF5875-85AA-41D3-9491-F5F0A92372D0}" type="presParOf" srcId="{6B17698A-336B-4B4A-9D08-455AF8A6A18D}" destId="{BCC915F1-10F9-49D3-9982-3453139D5230}" srcOrd="3" destOrd="0" presId="urn:microsoft.com/office/officeart/2018/2/layout/IconVerticalSolidList"/>
    <dgm:cxn modelId="{F7F9D1CB-C48B-42F5-845E-0D1D1958C614}" type="presParOf" srcId="{2475F1C0-9CBD-4C5E-8DA9-C146D7189537}" destId="{DE125B8D-3F08-4B51-8741-CFD015064FE0}" srcOrd="5" destOrd="0" presId="urn:microsoft.com/office/officeart/2018/2/layout/IconVerticalSolidList"/>
    <dgm:cxn modelId="{9EC620FF-882A-4071-B521-82A4F59A3EDF}" type="presParOf" srcId="{2475F1C0-9CBD-4C5E-8DA9-C146D7189537}" destId="{33AD4C0B-E6CF-44C5-A15B-41829645FBD3}" srcOrd="6" destOrd="0" presId="urn:microsoft.com/office/officeart/2018/2/layout/IconVerticalSolidList"/>
    <dgm:cxn modelId="{75C61F2C-C04E-4255-B367-FC41EA0D1C3E}" type="presParOf" srcId="{33AD4C0B-E6CF-44C5-A15B-41829645FBD3}" destId="{5C038266-08CC-464A-9361-BA31DF04E0BA}" srcOrd="0" destOrd="0" presId="urn:microsoft.com/office/officeart/2018/2/layout/IconVerticalSolidList"/>
    <dgm:cxn modelId="{71B44516-2318-4877-BC9A-986B78161368}" type="presParOf" srcId="{33AD4C0B-E6CF-44C5-A15B-41829645FBD3}" destId="{B40AA2D1-02AD-40AD-814C-3AFE0E485709}" srcOrd="1" destOrd="0" presId="urn:microsoft.com/office/officeart/2018/2/layout/IconVerticalSolidList"/>
    <dgm:cxn modelId="{AF229AFD-F937-4A9C-BA7B-54AA2CFD36B5}" type="presParOf" srcId="{33AD4C0B-E6CF-44C5-A15B-41829645FBD3}" destId="{CE35DE52-540D-47F4-8289-86F787EA9950}" srcOrd="2" destOrd="0" presId="urn:microsoft.com/office/officeart/2018/2/layout/IconVerticalSolidList"/>
    <dgm:cxn modelId="{9FDF62BC-EAEA-43DC-8F34-A0D0552B1DCE}" type="presParOf" srcId="{33AD4C0B-E6CF-44C5-A15B-41829645FBD3}" destId="{9A399D86-F63B-4240-A447-02BAD082DC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4. 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1. </a:t>
          </a: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: </a:t>
          </a:r>
          <a:r>
            <a:rPr lang="en-US" b="0" i="0" err="1">
              <a:latin typeface="Arial"/>
            </a:rPr>
            <a:t>individueel</a:t>
          </a:r>
          <a:r>
            <a:rPr lang="en-US" b="0" i="0">
              <a:latin typeface="Arial"/>
            </a:rPr>
            <a:t> + </a:t>
          </a:r>
          <a:r>
            <a:rPr lang="en-US" b="0" i="0" err="1">
              <a:latin typeface="Arial"/>
            </a:rPr>
            <a:t>geaggregeerd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2. </a:t>
          </a:r>
          <a:r>
            <a:rPr lang="en-US" b="0" i="0" err="1"/>
            <a:t>Observaties:Tijdreeks</a:t>
          </a:r>
          <a:endParaRPr lang="en-US" b="0" i="0">
            <a:latin typeface="Arial"/>
          </a:endParaRPr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3. </a:t>
          </a:r>
          <a:r>
            <a:rPr lang="en-US" b="0" i="0" err="1"/>
            <a:t>Plaats</a:t>
          </a:r>
          <a:r>
            <a:rPr lang="en-US" b="0" i="0"/>
            <a:t> &amp; Zones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0" presStyleCnt="4"/>
      <dgm:spPr>
        <a:solidFill>
          <a:schemeClr val="accent1">
            <a:lumMod val="20000"/>
            <a:lumOff val="80000"/>
          </a:schemeClr>
        </a:solidFill>
      </dgm:spPr>
    </dgm:pt>
    <dgm:pt modelId="{3F925015-1EDB-405B-8B3F-FD92004DF554}" type="pres">
      <dgm:prSet presAssocID="{B0C65BF7-A159-41AC-9107-66D8BB89A2E4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0" presStyleCnt="4">
        <dgm:presLayoutVars>
          <dgm:chMax val="0"/>
          <dgm:chPref val="0"/>
        </dgm:presLayoutVars>
      </dgm:prSet>
      <dgm:spPr/>
    </dgm:pt>
    <dgm:pt modelId="{21FC1AF7-2E64-47A6-9EE6-01F549368BC7}" type="pres">
      <dgm:prSet presAssocID="{409ADDC0-7386-49AB-868C-B51EA4F92429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4"/>
      <dgm:spPr>
        <a:solidFill>
          <a:schemeClr val="accent1">
            <a:lumMod val="20000"/>
            <a:lumOff val="80000"/>
          </a:schemeClr>
        </a:solidFill>
      </dgm:spPr>
    </dgm:pt>
    <dgm:pt modelId="{C7227844-6386-4AC9-BB64-D84AAB30125E}" type="pres">
      <dgm:prSet presAssocID="{8823E1FE-6F58-4E96-871A-95881A849519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4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4"/>
      <dgm:spPr>
        <a:solidFill>
          <a:srgbClr val="FFFF00"/>
        </a:solidFill>
      </dgm:spPr>
    </dgm:pt>
    <dgm:pt modelId="{DE19D142-6129-42AB-A988-1D64973DD3D6}" type="pres">
      <dgm:prSet presAssocID="{169EE0EE-D099-449A-BB1E-7B40403B63CA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4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3" presStyleCnt="4"/>
      <dgm:spPr>
        <a:solidFill>
          <a:schemeClr val="accent1">
            <a:lumMod val="20000"/>
            <a:lumOff val="80000"/>
          </a:schemeClr>
        </a:solidFill>
      </dgm:spPr>
    </dgm:pt>
    <dgm:pt modelId="{B40AA2D1-02AD-40AD-814C-3AFE0E485709}" type="pres">
      <dgm:prSet presAssocID="{B2421C1F-B70C-4C65-96E0-F3EBD78AF1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5E7C143B-F94D-40A4-9855-7B906E82F554}" type="presOf" srcId="{169EE0EE-D099-449A-BB1E-7B40403B63CA}" destId="{BCC915F1-10F9-49D3-9982-3453139D5230}" srcOrd="0" destOrd="0" presId="urn:microsoft.com/office/officeart/2018/2/layout/IconVerticalSolidList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CA166F8E-F5F9-4BE0-AA8E-EFBF472A53C4}" type="presOf" srcId="{B0C65BF7-A159-41AC-9107-66D8BB89A2E4}" destId="{8811813A-EB3E-4E47-AD07-C18322C1DCA8}" srcOrd="0" destOrd="0" presId="urn:microsoft.com/office/officeart/2018/2/layout/IconVerticalSolidList"/>
    <dgm:cxn modelId="{EF44A89A-E7C3-4DAC-B2E1-68B5A0E48043}" type="presOf" srcId="{B2421C1F-B70C-4C65-96E0-F3EBD78AF15F}" destId="{9A399D86-F63B-4240-A447-02BAD082DC9D}" srcOrd="0" destOrd="0" presId="urn:microsoft.com/office/officeart/2018/2/layout/IconVerticalSolidList"/>
    <dgm:cxn modelId="{FA83CBD8-88BE-4B3F-8DFA-C74C9EC84C3F}" type="presOf" srcId="{8823E1FE-6F58-4E96-871A-95881A849519}" destId="{BF964C24-C349-42D4-8BA7-2C3346C78B9A}" srcOrd="0" destOrd="0" presId="urn:microsoft.com/office/officeart/2018/2/layout/IconVerticalSolidList"/>
    <dgm:cxn modelId="{20BA7EE9-22E5-4C9A-9B8F-75AEA65BA581}" srcId="{E6BD3720-ED5F-49BC-9DFF-581A65640B22}" destId="{B2421C1F-B70C-4C65-96E0-F3EBD78AF15F}" srcOrd="3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0" destOrd="0" parTransId="{133A45E3-5912-4FB3-9ECC-7C41D3C3B3D7}" sibTransId="{409ADDC0-7386-49AB-868C-B51EA4F92429}"/>
    <dgm:cxn modelId="{C3A65702-D855-48CB-A1BD-25F0A3BCDB1D}" type="presParOf" srcId="{2475F1C0-9CBD-4C5E-8DA9-C146D7189537}" destId="{5F8D058E-8D94-4949-B287-D63E21B6421E}" srcOrd="0" destOrd="0" presId="urn:microsoft.com/office/officeart/2018/2/layout/IconVerticalSolidList"/>
    <dgm:cxn modelId="{B048BC23-041D-4150-9184-EB3A382B98F3}" type="presParOf" srcId="{5F8D058E-8D94-4949-B287-D63E21B6421E}" destId="{5046AFFE-D3C1-4A33-BF9D-B839D52E2856}" srcOrd="0" destOrd="0" presId="urn:microsoft.com/office/officeart/2018/2/layout/IconVerticalSolidList"/>
    <dgm:cxn modelId="{4442B2AE-D026-4264-BD36-97BFE71D5CC5}" type="presParOf" srcId="{5F8D058E-8D94-4949-B287-D63E21B6421E}" destId="{3F925015-1EDB-405B-8B3F-FD92004DF554}" srcOrd="1" destOrd="0" presId="urn:microsoft.com/office/officeart/2018/2/layout/IconVerticalSolidList"/>
    <dgm:cxn modelId="{7DFD4325-02AA-4A72-9D51-4274FA4F3A2D}" type="presParOf" srcId="{5F8D058E-8D94-4949-B287-D63E21B6421E}" destId="{63174A20-CB0E-4B79-AB1D-442D5F96B120}" srcOrd="2" destOrd="0" presId="urn:microsoft.com/office/officeart/2018/2/layout/IconVerticalSolidList"/>
    <dgm:cxn modelId="{37473837-F29F-41FE-85E4-9C03A4ECA685}" type="presParOf" srcId="{5F8D058E-8D94-4949-B287-D63E21B6421E}" destId="{8811813A-EB3E-4E47-AD07-C18322C1DCA8}" srcOrd="3" destOrd="0" presId="urn:microsoft.com/office/officeart/2018/2/layout/IconVerticalSolidList"/>
    <dgm:cxn modelId="{24A0531A-00DD-408F-A485-D3EE3019FED8}" type="presParOf" srcId="{2475F1C0-9CBD-4C5E-8DA9-C146D7189537}" destId="{21FC1AF7-2E64-47A6-9EE6-01F549368BC7}" srcOrd="1" destOrd="0" presId="urn:microsoft.com/office/officeart/2018/2/layout/IconVerticalSolidList"/>
    <dgm:cxn modelId="{0151CD09-CFB4-4ACE-9ABB-A4B47841C43C}" type="presParOf" srcId="{2475F1C0-9CBD-4C5E-8DA9-C146D7189537}" destId="{351AF3E7-7FD8-43BE-8160-4ADDB671411A}" srcOrd="2" destOrd="0" presId="urn:microsoft.com/office/officeart/2018/2/layout/IconVerticalSolidList"/>
    <dgm:cxn modelId="{896D3BF2-06FF-486C-AE14-2ECAEFA87E84}" type="presParOf" srcId="{351AF3E7-7FD8-43BE-8160-4ADDB671411A}" destId="{C6F7FC59-83EE-4FDB-AB28-B4BCD7BF8F44}" srcOrd="0" destOrd="0" presId="urn:microsoft.com/office/officeart/2018/2/layout/IconVerticalSolidList"/>
    <dgm:cxn modelId="{17679483-25CB-495B-81EF-BDD58219622A}" type="presParOf" srcId="{351AF3E7-7FD8-43BE-8160-4ADDB671411A}" destId="{C7227844-6386-4AC9-BB64-D84AAB30125E}" srcOrd="1" destOrd="0" presId="urn:microsoft.com/office/officeart/2018/2/layout/IconVerticalSolidList"/>
    <dgm:cxn modelId="{309FBA4D-9FC4-4D0E-A12F-C2D7450A5421}" type="presParOf" srcId="{351AF3E7-7FD8-43BE-8160-4ADDB671411A}" destId="{9704C228-8E4F-4E21-8AC8-7B606DE4975E}" srcOrd="2" destOrd="0" presId="urn:microsoft.com/office/officeart/2018/2/layout/IconVerticalSolidList"/>
    <dgm:cxn modelId="{508C4D40-3BFB-4A2E-9A4C-9940B7EC3CF7}" type="presParOf" srcId="{351AF3E7-7FD8-43BE-8160-4ADDB671411A}" destId="{BF964C24-C349-42D4-8BA7-2C3346C78B9A}" srcOrd="3" destOrd="0" presId="urn:microsoft.com/office/officeart/2018/2/layout/IconVerticalSolidList"/>
    <dgm:cxn modelId="{54F2C949-7CE1-4BC4-903B-C3168ECFD64E}" type="presParOf" srcId="{2475F1C0-9CBD-4C5E-8DA9-C146D7189537}" destId="{536E9540-CB40-4625-BC09-899C9516A74F}" srcOrd="3" destOrd="0" presId="urn:microsoft.com/office/officeart/2018/2/layout/IconVerticalSolidList"/>
    <dgm:cxn modelId="{41AE53F0-E512-4882-ADA7-4D34869F2060}" type="presParOf" srcId="{2475F1C0-9CBD-4C5E-8DA9-C146D7189537}" destId="{6B17698A-336B-4B4A-9D08-455AF8A6A18D}" srcOrd="4" destOrd="0" presId="urn:microsoft.com/office/officeart/2018/2/layout/IconVerticalSolidList"/>
    <dgm:cxn modelId="{2E4AA42E-F1C1-4B44-B8E8-8E6BAE2109E3}" type="presParOf" srcId="{6B17698A-336B-4B4A-9D08-455AF8A6A18D}" destId="{515A0F80-3B35-4AFC-852C-B5E5690929BE}" srcOrd="0" destOrd="0" presId="urn:microsoft.com/office/officeart/2018/2/layout/IconVerticalSolidList"/>
    <dgm:cxn modelId="{E9A9FB2F-CDE9-476E-A59B-1E8389B0F60F}" type="presParOf" srcId="{6B17698A-336B-4B4A-9D08-455AF8A6A18D}" destId="{DE19D142-6129-42AB-A988-1D64973DD3D6}" srcOrd="1" destOrd="0" presId="urn:microsoft.com/office/officeart/2018/2/layout/IconVerticalSolidList"/>
    <dgm:cxn modelId="{54A96BB6-C9AD-4436-BD88-E61E32CB6F37}" type="presParOf" srcId="{6B17698A-336B-4B4A-9D08-455AF8A6A18D}" destId="{BCD61EE9-E9F5-4D3C-B5B8-EF446F9D3F99}" srcOrd="2" destOrd="0" presId="urn:microsoft.com/office/officeart/2018/2/layout/IconVerticalSolidList"/>
    <dgm:cxn modelId="{15CF5875-85AA-41D3-9491-F5F0A92372D0}" type="presParOf" srcId="{6B17698A-336B-4B4A-9D08-455AF8A6A18D}" destId="{BCC915F1-10F9-49D3-9982-3453139D5230}" srcOrd="3" destOrd="0" presId="urn:microsoft.com/office/officeart/2018/2/layout/IconVerticalSolidList"/>
    <dgm:cxn modelId="{F7F9D1CB-C48B-42F5-845E-0D1D1958C614}" type="presParOf" srcId="{2475F1C0-9CBD-4C5E-8DA9-C146D7189537}" destId="{DE125B8D-3F08-4B51-8741-CFD015064FE0}" srcOrd="5" destOrd="0" presId="urn:microsoft.com/office/officeart/2018/2/layout/IconVerticalSolidList"/>
    <dgm:cxn modelId="{9EC620FF-882A-4071-B521-82A4F59A3EDF}" type="presParOf" srcId="{2475F1C0-9CBD-4C5E-8DA9-C146D7189537}" destId="{33AD4C0B-E6CF-44C5-A15B-41829645FBD3}" srcOrd="6" destOrd="0" presId="urn:microsoft.com/office/officeart/2018/2/layout/IconVerticalSolidList"/>
    <dgm:cxn modelId="{75C61F2C-C04E-4255-B367-FC41EA0D1C3E}" type="presParOf" srcId="{33AD4C0B-E6CF-44C5-A15B-41829645FBD3}" destId="{5C038266-08CC-464A-9361-BA31DF04E0BA}" srcOrd="0" destOrd="0" presId="urn:microsoft.com/office/officeart/2018/2/layout/IconVerticalSolidList"/>
    <dgm:cxn modelId="{71B44516-2318-4877-BC9A-986B78161368}" type="presParOf" srcId="{33AD4C0B-E6CF-44C5-A15B-41829645FBD3}" destId="{B40AA2D1-02AD-40AD-814C-3AFE0E485709}" srcOrd="1" destOrd="0" presId="urn:microsoft.com/office/officeart/2018/2/layout/IconVerticalSolidList"/>
    <dgm:cxn modelId="{AF229AFD-F937-4A9C-BA7B-54AA2CFD36B5}" type="presParOf" srcId="{33AD4C0B-E6CF-44C5-A15B-41829645FBD3}" destId="{CE35DE52-540D-47F4-8289-86F787EA9950}" srcOrd="2" destOrd="0" presId="urn:microsoft.com/office/officeart/2018/2/layout/IconVerticalSolidList"/>
    <dgm:cxn modelId="{9FDF62BC-EAEA-43DC-8F34-A0D0552B1DCE}" type="presParOf" srcId="{33AD4C0B-E6CF-44C5-A15B-41829645FBD3}" destId="{9A399D86-F63B-4240-A447-02BAD082DC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BD3720-ED5F-49BC-9DFF-581A65640B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421C1F-B70C-4C65-96E0-F3EBD78AF1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4. Meter</a:t>
          </a:r>
          <a:endParaRPr lang="en-US"/>
        </a:p>
      </dgm:t>
    </dgm:pt>
    <dgm:pt modelId="{0CE41652-2E56-4B0F-8324-4D6AF6414F3E}" type="parTrans" cxnId="{20BA7EE9-22E5-4C9A-9B8F-75AEA65BA581}">
      <dgm:prSet/>
      <dgm:spPr/>
      <dgm:t>
        <a:bodyPr/>
        <a:lstStyle/>
        <a:p>
          <a:endParaRPr lang="en-US"/>
        </a:p>
      </dgm:t>
    </dgm:pt>
    <dgm:pt modelId="{6FF622AA-7CF2-4AC2-A640-A449A641D4F7}" type="sibTrans" cxnId="{20BA7EE9-22E5-4C9A-9B8F-75AEA65BA581}">
      <dgm:prSet/>
      <dgm:spPr/>
      <dgm:t>
        <a:bodyPr/>
        <a:lstStyle/>
        <a:p>
          <a:endParaRPr lang="en-US"/>
        </a:p>
      </dgm:t>
    </dgm:pt>
    <dgm:pt modelId="{B0C65BF7-A159-41AC-9107-66D8BB89A2E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Arial"/>
            </a:rPr>
            <a:t>1. </a:t>
          </a:r>
          <a:r>
            <a:rPr lang="en-US" b="0" i="0" err="1">
              <a:latin typeface="Arial"/>
            </a:rPr>
            <a:t>Observaties</a:t>
          </a:r>
          <a:r>
            <a:rPr lang="en-US" b="0" i="0">
              <a:latin typeface="Arial"/>
            </a:rPr>
            <a:t>: </a:t>
          </a:r>
          <a:r>
            <a:rPr lang="en-US" b="0" i="0" err="1">
              <a:latin typeface="Arial"/>
            </a:rPr>
            <a:t>individueel</a:t>
          </a:r>
          <a:r>
            <a:rPr lang="en-US" b="0" i="0">
              <a:latin typeface="Arial"/>
            </a:rPr>
            <a:t> + </a:t>
          </a:r>
          <a:r>
            <a:rPr lang="en-US" b="0" i="0" err="1">
              <a:latin typeface="Arial"/>
            </a:rPr>
            <a:t>geaggregeerd</a:t>
          </a:r>
          <a:endParaRPr lang="en-US" b="0" i="0">
            <a:latin typeface="Arial"/>
          </a:endParaRPr>
        </a:p>
      </dgm:t>
    </dgm:pt>
    <dgm:pt modelId="{133A45E3-5912-4FB3-9ECC-7C41D3C3B3D7}" type="parTrans" cxnId="{00D769FD-96F4-42D4-9AD4-B039780958F5}">
      <dgm:prSet/>
      <dgm:spPr/>
      <dgm:t>
        <a:bodyPr/>
        <a:lstStyle/>
        <a:p>
          <a:endParaRPr lang="en-GB"/>
        </a:p>
      </dgm:t>
    </dgm:pt>
    <dgm:pt modelId="{409ADDC0-7386-49AB-868C-B51EA4F92429}" type="sibTrans" cxnId="{00D769FD-96F4-42D4-9AD4-B039780958F5}">
      <dgm:prSet/>
      <dgm:spPr/>
      <dgm:t>
        <a:bodyPr/>
        <a:lstStyle/>
        <a:p>
          <a:endParaRPr lang="en-GB"/>
        </a:p>
      </dgm:t>
    </dgm:pt>
    <dgm:pt modelId="{8823E1FE-6F58-4E96-871A-95881A8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2. </a:t>
          </a:r>
          <a:r>
            <a:rPr lang="en-US" b="0" i="0" err="1"/>
            <a:t>Observaties:Tijdreeks</a:t>
          </a:r>
          <a:endParaRPr lang="en-US" b="0" i="0">
            <a:latin typeface="Arial"/>
          </a:endParaRPr>
        </a:p>
      </dgm:t>
    </dgm:pt>
    <dgm:pt modelId="{2DD15CE7-8125-4AD2-A8C8-A7F05CFC7769}" type="parTrans" cxnId="{3797F82A-4061-4DC5-B0D5-28F76FE92C75}">
      <dgm:prSet/>
      <dgm:spPr/>
      <dgm:t>
        <a:bodyPr/>
        <a:lstStyle/>
        <a:p>
          <a:endParaRPr lang="en-GB"/>
        </a:p>
      </dgm:t>
    </dgm:pt>
    <dgm:pt modelId="{539488DB-E6CB-49D0-B31E-50913AE93344}" type="sibTrans" cxnId="{3797F82A-4061-4DC5-B0D5-28F76FE92C75}">
      <dgm:prSet/>
      <dgm:spPr/>
      <dgm:t>
        <a:bodyPr/>
        <a:lstStyle/>
        <a:p>
          <a:endParaRPr lang="en-GB"/>
        </a:p>
      </dgm:t>
    </dgm:pt>
    <dgm:pt modelId="{169EE0EE-D099-449A-BB1E-7B40403B6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3. </a:t>
          </a:r>
          <a:r>
            <a:rPr lang="en-US" b="0" i="0" err="1"/>
            <a:t>Plaats</a:t>
          </a:r>
          <a:r>
            <a:rPr lang="en-US" b="0" i="0"/>
            <a:t> &amp; Zones</a:t>
          </a:r>
          <a:endParaRPr lang="en-US" b="0" i="0">
            <a:latin typeface="Arial"/>
          </a:endParaRPr>
        </a:p>
      </dgm:t>
    </dgm:pt>
    <dgm:pt modelId="{7727FE8D-6436-4728-9253-A29FD348F613}" type="parTrans" cxnId="{47F1D23D-674B-4E9D-98D9-49C670AA0D1F}">
      <dgm:prSet/>
      <dgm:spPr/>
      <dgm:t>
        <a:bodyPr/>
        <a:lstStyle/>
        <a:p>
          <a:endParaRPr lang="en-GB"/>
        </a:p>
      </dgm:t>
    </dgm:pt>
    <dgm:pt modelId="{8C4E8DD7-FDCA-4BEB-8258-4F5D3BA0585D}" type="sibTrans" cxnId="{47F1D23D-674B-4E9D-98D9-49C670AA0D1F}">
      <dgm:prSet/>
      <dgm:spPr/>
      <dgm:t>
        <a:bodyPr/>
        <a:lstStyle/>
        <a:p>
          <a:endParaRPr lang="en-GB"/>
        </a:p>
      </dgm:t>
    </dgm:pt>
    <dgm:pt modelId="{2475F1C0-9CBD-4C5E-8DA9-C146D7189537}" type="pres">
      <dgm:prSet presAssocID="{E6BD3720-ED5F-49BC-9DFF-581A65640B22}" presName="root" presStyleCnt="0">
        <dgm:presLayoutVars>
          <dgm:dir/>
          <dgm:resizeHandles val="exact"/>
        </dgm:presLayoutVars>
      </dgm:prSet>
      <dgm:spPr/>
    </dgm:pt>
    <dgm:pt modelId="{5F8D058E-8D94-4949-B287-D63E21B6421E}" type="pres">
      <dgm:prSet presAssocID="{B0C65BF7-A159-41AC-9107-66D8BB89A2E4}" presName="compNode" presStyleCnt="0"/>
      <dgm:spPr/>
    </dgm:pt>
    <dgm:pt modelId="{5046AFFE-D3C1-4A33-BF9D-B839D52E2856}" type="pres">
      <dgm:prSet presAssocID="{B0C65BF7-A159-41AC-9107-66D8BB89A2E4}" presName="bgRect" presStyleLbl="bgShp" presStyleIdx="0" presStyleCnt="4"/>
      <dgm:spPr>
        <a:solidFill>
          <a:schemeClr val="accent1">
            <a:lumMod val="20000"/>
            <a:lumOff val="80000"/>
          </a:schemeClr>
        </a:solidFill>
      </dgm:spPr>
    </dgm:pt>
    <dgm:pt modelId="{3F925015-1EDB-405B-8B3F-FD92004DF554}" type="pres">
      <dgm:prSet presAssocID="{B0C65BF7-A159-41AC-9107-66D8BB89A2E4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63174A20-CB0E-4B79-AB1D-442D5F96B120}" type="pres">
      <dgm:prSet presAssocID="{B0C65BF7-A159-41AC-9107-66D8BB89A2E4}" presName="spaceRect" presStyleCnt="0"/>
      <dgm:spPr/>
    </dgm:pt>
    <dgm:pt modelId="{8811813A-EB3E-4E47-AD07-C18322C1DCA8}" type="pres">
      <dgm:prSet presAssocID="{B0C65BF7-A159-41AC-9107-66D8BB89A2E4}" presName="parTx" presStyleLbl="revTx" presStyleIdx="0" presStyleCnt="4">
        <dgm:presLayoutVars>
          <dgm:chMax val="0"/>
          <dgm:chPref val="0"/>
        </dgm:presLayoutVars>
      </dgm:prSet>
      <dgm:spPr/>
    </dgm:pt>
    <dgm:pt modelId="{21FC1AF7-2E64-47A6-9EE6-01F549368BC7}" type="pres">
      <dgm:prSet presAssocID="{409ADDC0-7386-49AB-868C-B51EA4F92429}" presName="sibTrans" presStyleCnt="0"/>
      <dgm:spPr/>
    </dgm:pt>
    <dgm:pt modelId="{351AF3E7-7FD8-43BE-8160-4ADDB671411A}" type="pres">
      <dgm:prSet presAssocID="{8823E1FE-6F58-4E96-871A-95881A849519}" presName="compNode" presStyleCnt="0"/>
      <dgm:spPr/>
    </dgm:pt>
    <dgm:pt modelId="{C6F7FC59-83EE-4FDB-AB28-B4BCD7BF8F44}" type="pres">
      <dgm:prSet presAssocID="{8823E1FE-6F58-4E96-871A-95881A849519}" presName="bgRect" presStyleLbl="bgShp" presStyleIdx="1" presStyleCnt="4"/>
      <dgm:spPr>
        <a:solidFill>
          <a:schemeClr val="accent1">
            <a:lumMod val="20000"/>
            <a:lumOff val="80000"/>
          </a:schemeClr>
        </a:solidFill>
      </dgm:spPr>
    </dgm:pt>
    <dgm:pt modelId="{C7227844-6386-4AC9-BB64-D84AAB30125E}" type="pres">
      <dgm:prSet presAssocID="{8823E1FE-6F58-4E96-871A-95881A849519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9704C228-8E4F-4E21-8AC8-7B606DE4975E}" type="pres">
      <dgm:prSet presAssocID="{8823E1FE-6F58-4E96-871A-95881A849519}" presName="spaceRect" presStyleCnt="0"/>
      <dgm:spPr/>
    </dgm:pt>
    <dgm:pt modelId="{BF964C24-C349-42D4-8BA7-2C3346C78B9A}" type="pres">
      <dgm:prSet presAssocID="{8823E1FE-6F58-4E96-871A-95881A849519}" presName="parTx" presStyleLbl="revTx" presStyleIdx="1" presStyleCnt="4">
        <dgm:presLayoutVars>
          <dgm:chMax val="0"/>
          <dgm:chPref val="0"/>
        </dgm:presLayoutVars>
      </dgm:prSet>
      <dgm:spPr/>
    </dgm:pt>
    <dgm:pt modelId="{536E9540-CB40-4625-BC09-899C9516A74F}" type="pres">
      <dgm:prSet presAssocID="{539488DB-E6CB-49D0-B31E-50913AE93344}" presName="sibTrans" presStyleCnt="0"/>
      <dgm:spPr/>
    </dgm:pt>
    <dgm:pt modelId="{6B17698A-336B-4B4A-9D08-455AF8A6A18D}" type="pres">
      <dgm:prSet presAssocID="{169EE0EE-D099-449A-BB1E-7B40403B63CA}" presName="compNode" presStyleCnt="0"/>
      <dgm:spPr/>
    </dgm:pt>
    <dgm:pt modelId="{515A0F80-3B35-4AFC-852C-B5E5690929BE}" type="pres">
      <dgm:prSet presAssocID="{169EE0EE-D099-449A-BB1E-7B40403B63CA}" presName="bgRect" presStyleLbl="bgShp" presStyleIdx="2" presStyleCnt="4"/>
      <dgm:spPr>
        <a:solidFill>
          <a:schemeClr val="accent1">
            <a:lumMod val="20000"/>
            <a:lumOff val="80000"/>
          </a:schemeClr>
        </a:solidFill>
      </dgm:spPr>
    </dgm:pt>
    <dgm:pt modelId="{DE19D142-6129-42AB-A988-1D64973DD3D6}" type="pres">
      <dgm:prSet presAssocID="{169EE0EE-D099-449A-BB1E-7B40403B63CA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BCD61EE9-E9F5-4D3C-B5B8-EF446F9D3F99}" type="pres">
      <dgm:prSet presAssocID="{169EE0EE-D099-449A-BB1E-7B40403B63CA}" presName="spaceRect" presStyleCnt="0"/>
      <dgm:spPr/>
    </dgm:pt>
    <dgm:pt modelId="{BCC915F1-10F9-49D3-9982-3453139D5230}" type="pres">
      <dgm:prSet presAssocID="{169EE0EE-D099-449A-BB1E-7B40403B63CA}" presName="parTx" presStyleLbl="revTx" presStyleIdx="2" presStyleCnt="4">
        <dgm:presLayoutVars>
          <dgm:chMax val="0"/>
          <dgm:chPref val="0"/>
        </dgm:presLayoutVars>
      </dgm:prSet>
      <dgm:spPr/>
    </dgm:pt>
    <dgm:pt modelId="{DE125B8D-3F08-4B51-8741-CFD015064FE0}" type="pres">
      <dgm:prSet presAssocID="{8C4E8DD7-FDCA-4BEB-8258-4F5D3BA0585D}" presName="sibTrans" presStyleCnt="0"/>
      <dgm:spPr/>
    </dgm:pt>
    <dgm:pt modelId="{33AD4C0B-E6CF-44C5-A15B-41829645FBD3}" type="pres">
      <dgm:prSet presAssocID="{B2421C1F-B70C-4C65-96E0-F3EBD78AF15F}" presName="compNode" presStyleCnt="0"/>
      <dgm:spPr/>
    </dgm:pt>
    <dgm:pt modelId="{5C038266-08CC-464A-9361-BA31DF04E0BA}" type="pres">
      <dgm:prSet presAssocID="{B2421C1F-B70C-4C65-96E0-F3EBD78AF15F}" presName="bgRect" presStyleLbl="bgShp" presStyleIdx="3" presStyleCnt="4"/>
      <dgm:spPr>
        <a:solidFill>
          <a:srgbClr val="FFFF00"/>
        </a:solidFill>
      </dgm:spPr>
    </dgm:pt>
    <dgm:pt modelId="{B40AA2D1-02AD-40AD-814C-3AFE0E485709}" type="pres">
      <dgm:prSet presAssocID="{B2421C1F-B70C-4C65-96E0-F3EBD78AF1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CE35DE52-540D-47F4-8289-86F787EA9950}" type="pres">
      <dgm:prSet presAssocID="{B2421C1F-B70C-4C65-96E0-F3EBD78AF15F}" presName="spaceRect" presStyleCnt="0"/>
      <dgm:spPr/>
    </dgm:pt>
    <dgm:pt modelId="{9A399D86-F63B-4240-A447-02BAD082DC9D}" type="pres">
      <dgm:prSet presAssocID="{B2421C1F-B70C-4C65-96E0-F3EBD78AF15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797F82A-4061-4DC5-B0D5-28F76FE92C75}" srcId="{E6BD3720-ED5F-49BC-9DFF-581A65640B22}" destId="{8823E1FE-6F58-4E96-871A-95881A849519}" srcOrd="1" destOrd="0" parTransId="{2DD15CE7-8125-4AD2-A8C8-A7F05CFC7769}" sibTransId="{539488DB-E6CB-49D0-B31E-50913AE93344}"/>
    <dgm:cxn modelId="{5E7C143B-F94D-40A4-9855-7B906E82F554}" type="presOf" srcId="{169EE0EE-D099-449A-BB1E-7B40403B63CA}" destId="{BCC915F1-10F9-49D3-9982-3453139D5230}" srcOrd="0" destOrd="0" presId="urn:microsoft.com/office/officeart/2018/2/layout/IconVerticalSolidList"/>
    <dgm:cxn modelId="{47F1D23D-674B-4E9D-98D9-49C670AA0D1F}" srcId="{E6BD3720-ED5F-49BC-9DFF-581A65640B22}" destId="{169EE0EE-D099-449A-BB1E-7B40403B63CA}" srcOrd="2" destOrd="0" parTransId="{7727FE8D-6436-4728-9253-A29FD348F613}" sibTransId="{8C4E8DD7-FDCA-4BEB-8258-4F5D3BA0585D}"/>
    <dgm:cxn modelId="{CA166F8E-F5F9-4BE0-AA8E-EFBF472A53C4}" type="presOf" srcId="{B0C65BF7-A159-41AC-9107-66D8BB89A2E4}" destId="{8811813A-EB3E-4E47-AD07-C18322C1DCA8}" srcOrd="0" destOrd="0" presId="urn:microsoft.com/office/officeart/2018/2/layout/IconVerticalSolidList"/>
    <dgm:cxn modelId="{EF44A89A-E7C3-4DAC-B2E1-68B5A0E48043}" type="presOf" srcId="{B2421C1F-B70C-4C65-96E0-F3EBD78AF15F}" destId="{9A399D86-F63B-4240-A447-02BAD082DC9D}" srcOrd="0" destOrd="0" presId="urn:microsoft.com/office/officeart/2018/2/layout/IconVerticalSolidList"/>
    <dgm:cxn modelId="{FA83CBD8-88BE-4B3F-8DFA-C74C9EC84C3F}" type="presOf" srcId="{8823E1FE-6F58-4E96-871A-95881A849519}" destId="{BF964C24-C349-42D4-8BA7-2C3346C78B9A}" srcOrd="0" destOrd="0" presId="urn:microsoft.com/office/officeart/2018/2/layout/IconVerticalSolidList"/>
    <dgm:cxn modelId="{20BA7EE9-22E5-4C9A-9B8F-75AEA65BA581}" srcId="{E6BD3720-ED5F-49BC-9DFF-581A65640B22}" destId="{B2421C1F-B70C-4C65-96E0-F3EBD78AF15F}" srcOrd="3" destOrd="0" parTransId="{0CE41652-2E56-4B0F-8324-4D6AF6414F3E}" sibTransId="{6FF622AA-7CF2-4AC2-A640-A449A641D4F7}"/>
    <dgm:cxn modelId="{A99B15FA-1D45-43B3-8D76-DB3D1E0A890A}" type="presOf" srcId="{E6BD3720-ED5F-49BC-9DFF-581A65640B22}" destId="{2475F1C0-9CBD-4C5E-8DA9-C146D7189537}" srcOrd="0" destOrd="0" presId="urn:microsoft.com/office/officeart/2018/2/layout/IconVerticalSolidList"/>
    <dgm:cxn modelId="{00D769FD-96F4-42D4-9AD4-B039780958F5}" srcId="{E6BD3720-ED5F-49BC-9DFF-581A65640B22}" destId="{B0C65BF7-A159-41AC-9107-66D8BB89A2E4}" srcOrd="0" destOrd="0" parTransId="{133A45E3-5912-4FB3-9ECC-7C41D3C3B3D7}" sibTransId="{409ADDC0-7386-49AB-868C-B51EA4F92429}"/>
    <dgm:cxn modelId="{C3A65702-D855-48CB-A1BD-25F0A3BCDB1D}" type="presParOf" srcId="{2475F1C0-9CBD-4C5E-8DA9-C146D7189537}" destId="{5F8D058E-8D94-4949-B287-D63E21B6421E}" srcOrd="0" destOrd="0" presId="urn:microsoft.com/office/officeart/2018/2/layout/IconVerticalSolidList"/>
    <dgm:cxn modelId="{B048BC23-041D-4150-9184-EB3A382B98F3}" type="presParOf" srcId="{5F8D058E-8D94-4949-B287-D63E21B6421E}" destId="{5046AFFE-D3C1-4A33-BF9D-B839D52E2856}" srcOrd="0" destOrd="0" presId="urn:microsoft.com/office/officeart/2018/2/layout/IconVerticalSolidList"/>
    <dgm:cxn modelId="{4442B2AE-D026-4264-BD36-97BFE71D5CC5}" type="presParOf" srcId="{5F8D058E-8D94-4949-B287-D63E21B6421E}" destId="{3F925015-1EDB-405B-8B3F-FD92004DF554}" srcOrd="1" destOrd="0" presId="urn:microsoft.com/office/officeart/2018/2/layout/IconVerticalSolidList"/>
    <dgm:cxn modelId="{7DFD4325-02AA-4A72-9D51-4274FA4F3A2D}" type="presParOf" srcId="{5F8D058E-8D94-4949-B287-D63E21B6421E}" destId="{63174A20-CB0E-4B79-AB1D-442D5F96B120}" srcOrd="2" destOrd="0" presId="urn:microsoft.com/office/officeart/2018/2/layout/IconVerticalSolidList"/>
    <dgm:cxn modelId="{37473837-F29F-41FE-85E4-9C03A4ECA685}" type="presParOf" srcId="{5F8D058E-8D94-4949-B287-D63E21B6421E}" destId="{8811813A-EB3E-4E47-AD07-C18322C1DCA8}" srcOrd="3" destOrd="0" presId="urn:microsoft.com/office/officeart/2018/2/layout/IconVerticalSolidList"/>
    <dgm:cxn modelId="{24A0531A-00DD-408F-A485-D3EE3019FED8}" type="presParOf" srcId="{2475F1C0-9CBD-4C5E-8DA9-C146D7189537}" destId="{21FC1AF7-2E64-47A6-9EE6-01F549368BC7}" srcOrd="1" destOrd="0" presId="urn:microsoft.com/office/officeart/2018/2/layout/IconVerticalSolidList"/>
    <dgm:cxn modelId="{0151CD09-CFB4-4ACE-9ABB-A4B47841C43C}" type="presParOf" srcId="{2475F1C0-9CBD-4C5E-8DA9-C146D7189537}" destId="{351AF3E7-7FD8-43BE-8160-4ADDB671411A}" srcOrd="2" destOrd="0" presId="urn:microsoft.com/office/officeart/2018/2/layout/IconVerticalSolidList"/>
    <dgm:cxn modelId="{896D3BF2-06FF-486C-AE14-2ECAEFA87E84}" type="presParOf" srcId="{351AF3E7-7FD8-43BE-8160-4ADDB671411A}" destId="{C6F7FC59-83EE-4FDB-AB28-B4BCD7BF8F44}" srcOrd="0" destOrd="0" presId="urn:microsoft.com/office/officeart/2018/2/layout/IconVerticalSolidList"/>
    <dgm:cxn modelId="{17679483-25CB-495B-81EF-BDD58219622A}" type="presParOf" srcId="{351AF3E7-7FD8-43BE-8160-4ADDB671411A}" destId="{C7227844-6386-4AC9-BB64-D84AAB30125E}" srcOrd="1" destOrd="0" presId="urn:microsoft.com/office/officeart/2018/2/layout/IconVerticalSolidList"/>
    <dgm:cxn modelId="{309FBA4D-9FC4-4D0E-A12F-C2D7450A5421}" type="presParOf" srcId="{351AF3E7-7FD8-43BE-8160-4ADDB671411A}" destId="{9704C228-8E4F-4E21-8AC8-7B606DE4975E}" srcOrd="2" destOrd="0" presId="urn:microsoft.com/office/officeart/2018/2/layout/IconVerticalSolidList"/>
    <dgm:cxn modelId="{508C4D40-3BFB-4A2E-9A4C-9940B7EC3CF7}" type="presParOf" srcId="{351AF3E7-7FD8-43BE-8160-4ADDB671411A}" destId="{BF964C24-C349-42D4-8BA7-2C3346C78B9A}" srcOrd="3" destOrd="0" presId="urn:microsoft.com/office/officeart/2018/2/layout/IconVerticalSolidList"/>
    <dgm:cxn modelId="{54F2C949-7CE1-4BC4-903B-C3168ECFD64E}" type="presParOf" srcId="{2475F1C0-9CBD-4C5E-8DA9-C146D7189537}" destId="{536E9540-CB40-4625-BC09-899C9516A74F}" srcOrd="3" destOrd="0" presId="urn:microsoft.com/office/officeart/2018/2/layout/IconVerticalSolidList"/>
    <dgm:cxn modelId="{41AE53F0-E512-4882-ADA7-4D34869F2060}" type="presParOf" srcId="{2475F1C0-9CBD-4C5E-8DA9-C146D7189537}" destId="{6B17698A-336B-4B4A-9D08-455AF8A6A18D}" srcOrd="4" destOrd="0" presId="urn:microsoft.com/office/officeart/2018/2/layout/IconVerticalSolidList"/>
    <dgm:cxn modelId="{2E4AA42E-F1C1-4B44-B8E8-8E6BAE2109E3}" type="presParOf" srcId="{6B17698A-336B-4B4A-9D08-455AF8A6A18D}" destId="{515A0F80-3B35-4AFC-852C-B5E5690929BE}" srcOrd="0" destOrd="0" presId="urn:microsoft.com/office/officeart/2018/2/layout/IconVerticalSolidList"/>
    <dgm:cxn modelId="{E9A9FB2F-CDE9-476E-A59B-1E8389B0F60F}" type="presParOf" srcId="{6B17698A-336B-4B4A-9D08-455AF8A6A18D}" destId="{DE19D142-6129-42AB-A988-1D64973DD3D6}" srcOrd="1" destOrd="0" presId="urn:microsoft.com/office/officeart/2018/2/layout/IconVerticalSolidList"/>
    <dgm:cxn modelId="{54A96BB6-C9AD-4436-BD88-E61E32CB6F37}" type="presParOf" srcId="{6B17698A-336B-4B4A-9D08-455AF8A6A18D}" destId="{BCD61EE9-E9F5-4D3C-B5B8-EF446F9D3F99}" srcOrd="2" destOrd="0" presId="urn:microsoft.com/office/officeart/2018/2/layout/IconVerticalSolidList"/>
    <dgm:cxn modelId="{15CF5875-85AA-41D3-9491-F5F0A92372D0}" type="presParOf" srcId="{6B17698A-336B-4B4A-9D08-455AF8A6A18D}" destId="{BCC915F1-10F9-49D3-9982-3453139D5230}" srcOrd="3" destOrd="0" presId="urn:microsoft.com/office/officeart/2018/2/layout/IconVerticalSolidList"/>
    <dgm:cxn modelId="{F7F9D1CB-C48B-42F5-845E-0D1D1958C614}" type="presParOf" srcId="{2475F1C0-9CBD-4C5E-8DA9-C146D7189537}" destId="{DE125B8D-3F08-4B51-8741-CFD015064FE0}" srcOrd="5" destOrd="0" presId="urn:microsoft.com/office/officeart/2018/2/layout/IconVerticalSolidList"/>
    <dgm:cxn modelId="{9EC620FF-882A-4071-B521-82A4F59A3EDF}" type="presParOf" srcId="{2475F1C0-9CBD-4C5E-8DA9-C146D7189537}" destId="{33AD4C0B-E6CF-44C5-A15B-41829645FBD3}" srcOrd="6" destOrd="0" presId="urn:microsoft.com/office/officeart/2018/2/layout/IconVerticalSolidList"/>
    <dgm:cxn modelId="{75C61F2C-C04E-4255-B367-FC41EA0D1C3E}" type="presParOf" srcId="{33AD4C0B-E6CF-44C5-A15B-41829645FBD3}" destId="{5C038266-08CC-464A-9361-BA31DF04E0BA}" srcOrd="0" destOrd="0" presId="urn:microsoft.com/office/officeart/2018/2/layout/IconVerticalSolidList"/>
    <dgm:cxn modelId="{71B44516-2318-4877-BC9A-986B78161368}" type="presParOf" srcId="{33AD4C0B-E6CF-44C5-A15B-41829645FBD3}" destId="{B40AA2D1-02AD-40AD-814C-3AFE0E485709}" srcOrd="1" destOrd="0" presId="urn:microsoft.com/office/officeart/2018/2/layout/IconVerticalSolidList"/>
    <dgm:cxn modelId="{AF229AFD-F937-4A9C-BA7B-54AA2CFD36B5}" type="presParOf" srcId="{33AD4C0B-E6CF-44C5-A15B-41829645FBD3}" destId="{CE35DE52-540D-47F4-8289-86F787EA9950}" srcOrd="2" destOrd="0" presId="urn:microsoft.com/office/officeart/2018/2/layout/IconVerticalSolidList"/>
    <dgm:cxn modelId="{9FDF62BC-EAEA-43DC-8F34-A0D0552B1DCE}" type="presParOf" srcId="{33AD4C0B-E6CF-44C5-A15B-41829645FBD3}" destId="{9A399D86-F63B-4240-A447-02BAD082DC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38266-08CC-464A-9361-BA31DF04E0BA}">
      <dsp:nvSpPr>
        <dsp:cNvPr id="0" name=""/>
        <dsp:cNvSpPr/>
      </dsp:nvSpPr>
      <dsp:spPr>
        <a:xfrm>
          <a:off x="0" y="0"/>
          <a:ext cx="3168455" cy="29415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88982" y="67565"/>
          <a:ext cx="161785" cy="161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339749" y="1381"/>
          <a:ext cx="2828706" cy="294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31" tIns="31131" rIns="31131" bIns="311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1. Meter</a:t>
          </a:r>
          <a:endParaRPr lang="en-US" sz="1500" kern="1200"/>
        </a:p>
      </dsp:txBody>
      <dsp:txXfrm>
        <a:off x="339749" y="1381"/>
        <a:ext cx="2828706" cy="294155"/>
      </dsp:txXfrm>
    </dsp:sp>
    <dsp:sp modelId="{D45F61D1-B2DA-40B5-8659-BD607F37444A}">
      <dsp:nvSpPr>
        <dsp:cNvPr id="0" name=""/>
        <dsp:cNvSpPr/>
      </dsp:nvSpPr>
      <dsp:spPr>
        <a:xfrm>
          <a:off x="0" y="369075"/>
          <a:ext cx="3168455" cy="29415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ACB41-951A-4190-B225-51ED44550EA0}">
      <dsp:nvSpPr>
        <dsp:cNvPr id="0" name=""/>
        <dsp:cNvSpPr/>
      </dsp:nvSpPr>
      <dsp:spPr>
        <a:xfrm>
          <a:off x="88982" y="435260"/>
          <a:ext cx="161785" cy="161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B29A6-83ED-4666-841F-25A51DE1A51F}">
      <dsp:nvSpPr>
        <dsp:cNvPr id="0" name=""/>
        <dsp:cNvSpPr/>
      </dsp:nvSpPr>
      <dsp:spPr>
        <a:xfrm>
          <a:off x="339749" y="369075"/>
          <a:ext cx="2828706" cy="294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31" tIns="31131" rIns="31131" bIns="311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2. </a:t>
          </a:r>
          <a:r>
            <a:rPr lang="en-US" sz="1500" b="0" i="0" kern="1200" err="1"/>
            <a:t>Soorten</a:t>
          </a:r>
          <a:r>
            <a:rPr lang="en-US" sz="1500" b="0" i="0" kern="1200"/>
            <a:t> </a:t>
          </a:r>
          <a:r>
            <a:rPr lang="en-US" sz="1500" b="0" i="0" kern="1200" err="1"/>
            <a:t>observaties</a:t>
          </a:r>
          <a:endParaRPr lang="en-US" sz="1500" kern="1200"/>
        </a:p>
      </dsp:txBody>
      <dsp:txXfrm>
        <a:off x="339749" y="369075"/>
        <a:ext cx="2828706" cy="294155"/>
      </dsp:txXfrm>
    </dsp:sp>
    <dsp:sp modelId="{908507C4-8E2E-483D-9873-4B1D5923E3AC}">
      <dsp:nvSpPr>
        <dsp:cNvPr id="0" name=""/>
        <dsp:cNvSpPr/>
      </dsp:nvSpPr>
      <dsp:spPr>
        <a:xfrm>
          <a:off x="0" y="736769"/>
          <a:ext cx="3168455" cy="29415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6B7DB-C04F-4262-91A6-8E30F1FA9EF7}">
      <dsp:nvSpPr>
        <dsp:cNvPr id="0" name=""/>
        <dsp:cNvSpPr/>
      </dsp:nvSpPr>
      <dsp:spPr>
        <a:xfrm>
          <a:off x="88982" y="802954"/>
          <a:ext cx="161785" cy="161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D42FE-5DD3-40D1-8787-801E7EBD45D7}">
      <dsp:nvSpPr>
        <dsp:cNvPr id="0" name=""/>
        <dsp:cNvSpPr/>
      </dsp:nvSpPr>
      <dsp:spPr>
        <a:xfrm>
          <a:off x="339749" y="736769"/>
          <a:ext cx="2828706" cy="294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31" tIns="31131" rIns="31131" bIns="311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3. </a:t>
          </a:r>
          <a:r>
            <a:rPr lang="en-US" sz="1500" b="0" i="0" kern="1200" err="1"/>
            <a:t>Aansluiting</a:t>
          </a:r>
          <a:endParaRPr lang="en-US" sz="1500" kern="1200"/>
        </a:p>
      </dsp:txBody>
      <dsp:txXfrm>
        <a:off x="339749" y="736769"/>
        <a:ext cx="2828706" cy="294155"/>
      </dsp:txXfrm>
    </dsp:sp>
    <dsp:sp modelId="{DE10B8C5-805A-4F29-AA79-8A7073D8BA7F}">
      <dsp:nvSpPr>
        <dsp:cNvPr id="0" name=""/>
        <dsp:cNvSpPr/>
      </dsp:nvSpPr>
      <dsp:spPr>
        <a:xfrm>
          <a:off x="0" y="1104464"/>
          <a:ext cx="3168455" cy="29415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663B0-8677-4ACB-973B-2CCC40DC4768}">
      <dsp:nvSpPr>
        <dsp:cNvPr id="0" name=""/>
        <dsp:cNvSpPr/>
      </dsp:nvSpPr>
      <dsp:spPr>
        <a:xfrm>
          <a:off x="88982" y="1170649"/>
          <a:ext cx="161785" cy="161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D103C-6911-4129-8F3A-0C0E17CC3F6C}">
      <dsp:nvSpPr>
        <dsp:cNvPr id="0" name=""/>
        <dsp:cNvSpPr/>
      </dsp:nvSpPr>
      <dsp:spPr>
        <a:xfrm>
          <a:off x="339749" y="1104464"/>
          <a:ext cx="2828706" cy="294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31" tIns="31131" rIns="31131" bIns="311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4. Zones</a:t>
          </a:r>
          <a:endParaRPr lang="en-US" sz="1500" kern="1200"/>
        </a:p>
      </dsp:txBody>
      <dsp:txXfrm>
        <a:off x="339749" y="1104464"/>
        <a:ext cx="2828706" cy="294155"/>
      </dsp:txXfrm>
    </dsp:sp>
    <dsp:sp modelId="{C8CCF655-4B91-4F09-947A-1CF797F9A779}">
      <dsp:nvSpPr>
        <dsp:cNvPr id="0" name=""/>
        <dsp:cNvSpPr/>
      </dsp:nvSpPr>
      <dsp:spPr>
        <a:xfrm>
          <a:off x="0" y="1472158"/>
          <a:ext cx="3168455" cy="29415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B890C-3118-4D53-B6CC-D5BC6BAC66BD}">
      <dsp:nvSpPr>
        <dsp:cNvPr id="0" name=""/>
        <dsp:cNvSpPr/>
      </dsp:nvSpPr>
      <dsp:spPr>
        <a:xfrm>
          <a:off x="88982" y="1538343"/>
          <a:ext cx="161785" cy="1617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873AD-7B23-4B70-BD9F-A33CC921787B}">
      <dsp:nvSpPr>
        <dsp:cNvPr id="0" name=""/>
        <dsp:cNvSpPr/>
      </dsp:nvSpPr>
      <dsp:spPr>
        <a:xfrm>
          <a:off x="339749" y="1472158"/>
          <a:ext cx="2828706" cy="294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31" tIns="31131" rIns="31131" bIns="311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5. </a:t>
          </a:r>
          <a:r>
            <a:rPr lang="en-US" sz="1500" b="0" i="0" kern="1200" err="1"/>
            <a:t>Statistiek</a:t>
          </a:r>
          <a:endParaRPr lang="en-US" sz="1500" kern="1200"/>
        </a:p>
      </dsp:txBody>
      <dsp:txXfrm>
        <a:off x="339749" y="1472158"/>
        <a:ext cx="2828706" cy="294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6AFFE-D3C1-4A33-BF9D-B839D52E2856}">
      <dsp:nvSpPr>
        <dsp:cNvPr id="0" name=""/>
        <dsp:cNvSpPr/>
      </dsp:nvSpPr>
      <dsp:spPr>
        <a:xfrm>
          <a:off x="0" y="1462"/>
          <a:ext cx="8753475" cy="741331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224252" y="168262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856237" y="1462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Arial"/>
            </a:rPr>
            <a:t>1. </a:t>
          </a:r>
          <a:r>
            <a:rPr lang="en-US" sz="2200" b="0" i="0" kern="1200" err="1">
              <a:latin typeface="Arial"/>
            </a:rPr>
            <a:t>Observaties</a:t>
          </a:r>
          <a:r>
            <a:rPr lang="en-US" sz="2200" b="0" i="0" kern="1200">
              <a:latin typeface="Arial"/>
            </a:rPr>
            <a:t>: </a:t>
          </a:r>
          <a:r>
            <a:rPr lang="en-US" sz="2200" b="0" i="0" kern="1200" err="1">
              <a:latin typeface="Arial"/>
            </a:rPr>
            <a:t>individueel</a:t>
          </a:r>
          <a:r>
            <a:rPr lang="en-US" sz="2200" b="0" i="0" kern="1200">
              <a:latin typeface="Arial"/>
            </a:rPr>
            <a:t> + </a:t>
          </a:r>
          <a:r>
            <a:rPr lang="en-US" sz="2200" b="0" i="0" kern="1200" err="1">
              <a:latin typeface="Arial"/>
            </a:rPr>
            <a:t>geaggregeerd</a:t>
          </a:r>
          <a:r>
            <a:rPr lang="en-US" sz="2200" b="0" i="0" kern="1200">
              <a:latin typeface="Arial"/>
            </a:rPr>
            <a:t> + </a:t>
          </a:r>
          <a:r>
            <a:rPr lang="en-US" sz="2200" b="0" i="0" kern="1200" err="1">
              <a:latin typeface="Arial"/>
            </a:rPr>
            <a:t>statistiek</a:t>
          </a:r>
          <a:endParaRPr lang="en-US" sz="2200" b="0" i="0" kern="1200">
            <a:latin typeface="Arial"/>
          </a:endParaRPr>
        </a:p>
      </dsp:txBody>
      <dsp:txXfrm>
        <a:off x="856237" y="1462"/>
        <a:ext cx="7897237" cy="741331"/>
      </dsp:txXfrm>
    </dsp:sp>
    <dsp:sp modelId="{C6F7FC59-83EE-4FDB-AB28-B4BCD7BF8F44}">
      <dsp:nvSpPr>
        <dsp:cNvPr id="0" name=""/>
        <dsp:cNvSpPr/>
      </dsp:nvSpPr>
      <dsp:spPr>
        <a:xfrm>
          <a:off x="0" y="928127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224252" y="1094926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856237" y="928127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2. </a:t>
          </a:r>
          <a:r>
            <a:rPr lang="en-US" sz="2200" b="0" i="0" kern="1200" err="1"/>
            <a:t>Observaties</a:t>
          </a:r>
          <a:r>
            <a:rPr lang="en-US" sz="2200" b="0" i="0" kern="1200"/>
            <a:t>: </a:t>
          </a:r>
          <a:r>
            <a:rPr lang="en-US" sz="2200" b="0" i="0" kern="1200" err="1"/>
            <a:t>Tijdreeks</a:t>
          </a:r>
          <a:endParaRPr lang="en-US" sz="2200" b="0" i="0" kern="1200">
            <a:latin typeface="Arial"/>
          </a:endParaRPr>
        </a:p>
      </dsp:txBody>
      <dsp:txXfrm>
        <a:off x="856237" y="928127"/>
        <a:ext cx="7897237" cy="741331"/>
      </dsp:txXfrm>
    </dsp:sp>
    <dsp:sp modelId="{515A0F80-3B35-4AFC-852C-B5E5690929BE}">
      <dsp:nvSpPr>
        <dsp:cNvPr id="0" name=""/>
        <dsp:cNvSpPr/>
      </dsp:nvSpPr>
      <dsp:spPr>
        <a:xfrm>
          <a:off x="0" y="1854791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224252" y="2021591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856237" y="1854791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3. </a:t>
          </a:r>
          <a:r>
            <a:rPr lang="en-US" sz="2200" b="0" i="0" kern="1200" err="1"/>
            <a:t>Plaats</a:t>
          </a:r>
          <a:r>
            <a:rPr lang="en-US" sz="2200" b="0" i="0" kern="1200"/>
            <a:t> &amp; Zones</a:t>
          </a:r>
          <a:endParaRPr lang="en-US" sz="2200" b="0" i="0" kern="1200">
            <a:latin typeface="Arial"/>
          </a:endParaRPr>
        </a:p>
      </dsp:txBody>
      <dsp:txXfrm>
        <a:off x="856237" y="1854791"/>
        <a:ext cx="7897237" cy="741331"/>
      </dsp:txXfrm>
    </dsp:sp>
    <dsp:sp modelId="{5C038266-08CC-464A-9361-BA31DF04E0BA}">
      <dsp:nvSpPr>
        <dsp:cNvPr id="0" name=""/>
        <dsp:cNvSpPr/>
      </dsp:nvSpPr>
      <dsp:spPr>
        <a:xfrm>
          <a:off x="0" y="2781455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224252" y="2948255"/>
          <a:ext cx="407732" cy="4077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856237" y="2781455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4. Meter</a:t>
          </a:r>
          <a:endParaRPr lang="en-US" sz="2200" kern="1200"/>
        </a:p>
      </dsp:txBody>
      <dsp:txXfrm>
        <a:off x="856237" y="2781455"/>
        <a:ext cx="7897237" cy="741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6AFFE-D3C1-4A33-BF9D-B839D52E2856}">
      <dsp:nvSpPr>
        <dsp:cNvPr id="0" name=""/>
        <dsp:cNvSpPr/>
      </dsp:nvSpPr>
      <dsp:spPr>
        <a:xfrm>
          <a:off x="0" y="1462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224252" y="168262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856237" y="1462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Arial"/>
            </a:rPr>
            <a:t>1. </a:t>
          </a:r>
          <a:r>
            <a:rPr lang="en-US" sz="2200" b="0" i="0" kern="1200" err="1">
              <a:latin typeface="Arial"/>
            </a:rPr>
            <a:t>Observaties</a:t>
          </a:r>
          <a:r>
            <a:rPr lang="en-US" sz="2200" b="0" i="0" kern="1200">
              <a:latin typeface="Arial"/>
            </a:rPr>
            <a:t>: </a:t>
          </a:r>
          <a:r>
            <a:rPr lang="en-US" sz="2200" b="0" i="0" kern="1200" err="1">
              <a:latin typeface="Arial"/>
            </a:rPr>
            <a:t>individueel</a:t>
          </a:r>
          <a:r>
            <a:rPr lang="en-US" sz="2200" b="0" i="0" kern="1200">
              <a:latin typeface="Arial"/>
            </a:rPr>
            <a:t> + </a:t>
          </a:r>
          <a:r>
            <a:rPr lang="en-US" sz="2200" b="0" i="0" kern="1200" err="1">
              <a:latin typeface="Arial"/>
            </a:rPr>
            <a:t>geaggregeerd</a:t>
          </a:r>
          <a:endParaRPr lang="en-US" sz="2200" b="0" i="0" kern="1200">
            <a:latin typeface="Arial"/>
          </a:endParaRPr>
        </a:p>
      </dsp:txBody>
      <dsp:txXfrm>
        <a:off x="856237" y="1462"/>
        <a:ext cx="7897237" cy="741331"/>
      </dsp:txXfrm>
    </dsp:sp>
    <dsp:sp modelId="{C6F7FC59-83EE-4FDB-AB28-B4BCD7BF8F44}">
      <dsp:nvSpPr>
        <dsp:cNvPr id="0" name=""/>
        <dsp:cNvSpPr/>
      </dsp:nvSpPr>
      <dsp:spPr>
        <a:xfrm>
          <a:off x="0" y="928127"/>
          <a:ext cx="8753475" cy="741331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224252" y="1094926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856237" y="928127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2. </a:t>
          </a:r>
          <a:r>
            <a:rPr lang="en-US" sz="2200" b="0" i="0" kern="1200" err="1"/>
            <a:t>Observaties:Tijdreeks</a:t>
          </a:r>
          <a:endParaRPr lang="en-US" sz="2200" b="0" i="0" kern="1200">
            <a:latin typeface="Arial"/>
          </a:endParaRPr>
        </a:p>
      </dsp:txBody>
      <dsp:txXfrm>
        <a:off x="856237" y="928127"/>
        <a:ext cx="7897237" cy="741331"/>
      </dsp:txXfrm>
    </dsp:sp>
    <dsp:sp modelId="{515A0F80-3B35-4AFC-852C-B5E5690929BE}">
      <dsp:nvSpPr>
        <dsp:cNvPr id="0" name=""/>
        <dsp:cNvSpPr/>
      </dsp:nvSpPr>
      <dsp:spPr>
        <a:xfrm>
          <a:off x="0" y="1854791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224252" y="2021591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856237" y="1854791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3. </a:t>
          </a:r>
          <a:r>
            <a:rPr lang="en-US" sz="2200" b="0" i="0" kern="1200" err="1"/>
            <a:t>Plaats</a:t>
          </a:r>
          <a:r>
            <a:rPr lang="en-US" sz="2200" b="0" i="0" kern="1200"/>
            <a:t> &amp; Zones</a:t>
          </a:r>
          <a:endParaRPr lang="en-US" sz="2200" b="0" i="0" kern="1200">
            <a:latin typeface="Arial"/>
          </a:endParaRPr>
        </a:p>
      </dsp:txBody>
      <dsp:txXfrm>
        <a:off x="856237" y="1854791"/>
        <a:ext cx="7897237" cy="741331"/>
      </dsp:txXfrm>
    </dsp:sp>
    <dsp:sp modelId="{5C038266-08CC-464A-9361-BA31DF04E0BA}">
      <dsp:nvSpPr>
        <dsp:cNvPr id="0" name=""/>
        <dsp:cNvSpPr/>
      </dsp:nvSpPr>
      <dsp:spPr>
        <a:xfrm>
          <a:off x="0" y="2781455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224252" y="2948255"/>
          <a:ext cx="407732" cy="4077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856237" y="2781455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4. Meter</a:t>
          </a:r>
          <a:endParaRPr lang="en-US" sz="2200" kern="1200"/>
        </a:p>
      </dsp:txBody>
      <dsp:txXfrm>
        <a:off x="856237" y="2781455"/>
        <a:ext cx="7897237" cy="7413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6AFFE-D3C1-4A33-BF9D-B839D52E2856}">
      <dsp:nvSpPr>
        <dsp:cNvPr id="0" name=""/>
        <dsp:cNvSpPr/>
      </dsp:nvSpPr>
      <dsp:spPr>
        <a:xfrm>
          <a:off x="0" y="1462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224252" y="168262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856237" y="1462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Arial"/>
            </a:rPr>
            <a:t>1. </a:t>
          </a:r>
          <a:r>
            <a:rPr lang="en-US" sz="2200" b="0" i="0" kern="1200" err="1">
              <a:latin typeface="Arial"/>
            </a:rPr>
            <a:t>Observaties</a:t>
          </a:r>
          <a:r>
            <a:rPr lang="en-US" sz="2200" b="0" i="0" kern="1200">
              <a:latin typeface="Arial"/>
            </a:rPr>
            <a:t>: </a:t>
          </a:r>
          <a:r>
            <a:rPr lang="en-US" sz="2200" b="0" i="0" kern="1200" err="1">
              <a:latin typeface="Arial"/>
            </a:rPr>
            <a:t>individueel</a:t>
          </a:r>
          <a:r>
            <a:rPr lang="en-US" sz="2200" b="0" i="0" kern="1200">
              <a:latin typeface="Arial"/>
            </a:rPr>
            <a:t> + </a:t>
          </a:r>
          <a:r>
            <a:rPr lang="en-US" sz="2200" b="0" i="0" kern="1200" err="1">
              <a:latin typeface="Arial"/>
            </a:rPr>
            <a:t>geaggregeerd</a:t>
          </a:r>
          <a:endParaRPr lang="en-US" sz="2200" b="0" i="0" kern="1200">
            <a:latin typeface="Arial"/>
          </a:endParaRPr>
        </a:p>
      </dsp:txBody>
      <dsp:txXfrm>
        <a:off x="856237" y="1462"/>
        <a:ext cx="7897237" cy="741331"/>
      </dsp:txXfrm>
    </dsp:sp>
    <dsp:sp modelId="{C6F7FC59-83EE-4FDB-AB28-B4BCD7BF8F44}">
      <dsp:nvSpPr>
        <dsp:cNvPr id="0" name=""/>
        <dsp:cNvSpPr/>
      </dsp:nvSpPr>
      <dsp:spPr>
        <a:xfrm>
          <a:off x="0" y="928127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224252" y="1094926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856237" y="928127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2. </a:t>
          </a:r>
          <a:r>
            <a:rPr lang="en-US" sz="2200" b="0" i="0" kern="1200" err="1"/>
            <a:t>Observaties:Tijdreeks</a:t>
          </a:r>
          <a:endParaRPr lang="en-US" sz="2200" b="0" i="0" kern="1200">
            <a:latin typeface="Arial"/>
          </a:endParaRPr>
        </a:p>
      </dsp:txBody>
      <dsp:txXfrm>
        <a:off x="856237" y="928127"/>
        <a:ext cx="7897237" cy="741331"/>
      </dsp:txXfrm>
    </dsp:sp>
    <dsp:sp modelId="{515A0F80-3B35-4AFC-852C-B5E5690929BE}">
      <dsp:nvSpPr>
        <dsp:cNvPr id="0" name=""/>
        <dsp:cNvSpPr/>
      </dsp:nvSpPr>
      <dsp:spPr>
        <a:xfrm>
          <a:off x="0" y="1854791"/>
          <a:ext cx="8753475" cy="741331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224252" y="2021591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856237" y="1854791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3. </a:t>
          </a:r>
          <a:r>
            <a:rPr lang="en-US" sz="2200" b="0" i="0" kern="1200" err="1"/>
            <a:t>Plaats</a:t>
          </a:r>
          <a:r>
            <a:rPr lang="en-US" sz="2200" b="0" i="0" kern="1200"/>
            <a:t> &amp; Zones</a:t>
          </a:r>
          <a:endParaRPr lang="en-US" sz="2200" b="0" i="0" kern="1200">
            <a:latin typeface="Arial"/>
          </a:endParaRPr>
        </a:p>
      </dsp:txBody>
      <dsp:txXfrm>
        <a:off x="856237" y="1854791"/>
        <a:ext cx="7897237" cy="741331"/>
      </dsp:txXfrm>
    </dsp:sp>
    <dsp:sp modelId="{5C038266-08CC-464A-9361-BA31DF04E0BA}">
      <dsp:nvSpPr>
        <dsp:cNvPr id="0" name=""/>
        <dsp:cNvSpPr/>
      </dsp:nvSpPr>
      <dsp:spPr>
        <a:xfrm>
          <a:off x="0" y="2781455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224252" y="2948255"/>
          <a:ext cx="407732" cy="4077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856237" y="2781455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4. Meter</a:t>
          </a:r>
          <a:endParaRPr lang="en-US" sz="2200" kern="1200"/>
        </a:p>
      </dsp:txBody>
      <dsp:txXfrm>
        <a:off x="856237" y="2781455"/>
        <a:ext cx="7897237" cy="7413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6AFFE-D3C1-4A33-BF9D-B839D52E2856}">
      <dsp:nvSpPr>
        <dsp:cNvPr id="0" name=""/>
        <dsp:cNvSpPr/>
      </dsp:nvSpPr>
      <dsp:spPr>
        <a:xfrm>
          <a:off x="0" y="1462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25015-1EDB-405B-8B3F-FD92004DF554}">
      <dsp:nvSpPr>
        <dsp:cNvPr id="0" name=""/>
        <dsp:cNvSpPr/>
      </dsp:nvSpPr>
      <dsp:spPr>
        <a:xfrm>
          <a:off x="224252" y="168262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813A-EB3E-4E47-AD07-C18322C1DCA8}">
      <dsp:nvSpPr>
        <dsp:cNvPr id="0" name=""/>
        <dsp:cNvSpPr/>
      </dsp:nvSpPr>
      <dsp:spPr>
        <a:xfrm>
          <a:off x="856237" y="1462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>
              <a:latin typeface="Arial"/>
            </a:rPr>
            <a:t>1. </a:t>
          </a:r>
          <a:r>
            <a:rPr lang="en-US" sz="2200" b="0" i="0" kern="1200" err="1">
              <a:latin typeface="Arial"/>
            </a:rPr>
            <a:t>Observaties</a:t>
          </a:r>
          <a:r>
            <a:rPr lang="en-US" sz="2200" b="0" i="0" kern="1200">
              <a:latin typeface="Arial"/>
            </a:rPr>
            <a:t>: </a:t>
          </a:r>
          <a:r>
            <a:rPr lang="en-US" sz="2200" b="0" i="0" kern="1200" err="1">
              <a:latin typeface="Arial"/>
            </a:rPr>
            <a:t>individueel</a:t>
          </a:r>
          <a:r>
            <a:rPr lang="en-US" sz="2200" b="0" i="0" kern="1200">
              <a:latin typeface="Arial"/>
            </a:rPr>
            <a:t> + </a:t>
          </a:r>
          <a:r>
            <a:rPr lang="en-US" sz="2200" b="0" i="0" kern="1200" err="1">
              <a:latin typeface="Arial"/>
            </a:rPr>
            <a:t>geaggregeerd</a:t>
          </a:r>
          <a:endParaRPr lang="en-US" sz="2200" b="0" i="0" kern="1200">
            <a:latin typeface="Arial"/>
          </a:endParaRPr>
        </a:p>
      </dsp:txBody>
      <dsp:txXfrm>
        <a:off x="856237" y="1462"/>
        <a:ext cx="7897237" cy="741331"/>
      </dsp:txXfrm>
    </dsp:sp>
    <dsp:sp modelId="{C6F7FC59-83EE-4FDB-AB28-B4BCD7BF8F44}">
      <dsp:nvSpPr>
        <dsp:cNvPr id="0" name=""/>
        <dsp:cNvSpPr/>
      </dsp:nvSpPr>
      <dsp:spPr>
        <a:xfrm>
          <a:off x="0" y="928127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27844-6386-4AC9-BB64-D84AAB30125E}">
      <dsp:nvSpPr>
        <dsp:cNvPr id="0" name=""/>
        <dsp:cNvSpPr/>
      </dsp:nvSpPr>
      <dsp:spPr>
        <a:xfrm>
          <a:off x="224252" y="1094926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64C24-C349-42D4-8BA7-2C3346C78B9A}">
      <dsp:nvSpPr>
        <dsp:cNvPr id="0" name=""/>
        <dsp:cNvSpPr/>
      </dsp:nvSpPr>
      <dsp:spPr>
        <a:xfrm>
          <a:off x="856237" y="928127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2. </a:t>
          </a:r>
          <a:r>
            <a:rPr lang="en-US" sz="2200" b="0" i="0" kern="1200" err="1"/>
            <a:t>Observaties:Tijdreeks</a:t>
          </a:r>
          <a:endParaRPr lang="en-US" sz="2200" b="0" i="0" kern="1200">
            <a:latin typeface="Arial"/>
          </a:endParaRPr>
        </a:p>
      </dsp:txBody>
      <dsp:txXfrm>
        <a:off x="856237" y="928127"/>
        <a:ext cx="7897237" cy="741331"/>
      </dsp:txXfrm>
    </dsp:sp>
    <dsp:sp modelId="{515A0F80-3B35-4AFC-852C-B5E5690929BE}">
      <dsp:nvSpPr>
        <dsp:cNvPr id="0" name=""/>
        <dsp:cNvSpPr/>
      </dsp:nvSpPr>
      <dsp:spPr>
        <a:xfrm>
          <a:off x="0" y="1854791"/>
          <a:ext cx="8753475" cy="74133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D142-6129-42AB-A988-1D64973DD3D6}">
      <dsp:nvSpPr>
        <dsp:cNvPr id="0" name=""/>
        <dsp:cNvSpPr/>
      </dsp:nvSpPr>
      <dsp:spPr>
        <a:xfrm>
          <a:off x="224252" y="2021591"/>
          <a:ext cx="407732" cy="40773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15F1-10F9-49D3-9982-3453139D5230}">
      <dsp:nvSpPr>
        <dsp:cNvPr id="0" name=""/>
        <dsp:cNvSpPr/>
      </dsp:nvSpPr>
      <dsp:spPr>
        <a:xfrm>
          <a:off x="856237" y="1854791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3. </a:t>
          </a:r>
          <a:r>
            <a:rPr lang="en-US" sz="2200" b="0" i="0" kern="1200" err="1"/>
            <a:t>Plaats</a:t>
          </a:r>
          <a:r>
            <a:rPr lang="en-US" sz="2200" b="0" i="0" kern="1200"/>
            <a:t> &amp; Zones</a:t>
          </a:r>
          <a:endParaRPr lang="en-US" sz="2200" b="0" i="0" kern="1200">
            <a:latin typeface="Arial"/>
          </a:endParaRPr>
        </a:p>
      </dsp:txBody>
      <dsp:txXfrm>
        <a:off x="856237" y="1854791"/>
        <a:ext cx="7897237" cy="741331"/>
      </dsp:txXfrm>
    </dsp:sp>
    <dsp:sp modelId="{5C038266-08CC-464A-9361-BA31DF04E0BA}">
      <dsp:nvSpPr>
        <dsp:cNvPr id="0" name=""/>
        <dsp:cNvSpPr/>
      </dsp:nvSpPr>
      <dsp:spPr>
        <a:xfrm>
          <a:off x="0" y="2781455"/>
          <a:ext cx="8753475" cy="741331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A2D1-02AD-40AD-814C-3AFE0E485709}">
      <dsp:nvSpPr>
        <dsp:cNvPr id="0" name=""/>
        <dsp:cNvSpPr/>
      </dsp:nvSpPr>
      <dsp:spPr>
        <a:xfrm>
          <a:off x="224252" y="2948255"/>
          <a:ext cx="407732" cy="4077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99D86-F63B-4240-A447-02BAD082DC9D}">
      <dsp:nvSpPr>
        <dsp:cNvPr id="0" name=""/>
        <dsp:cNvSpPr/>
      </dsp:nvSpPr>
      <dsp:spPr>
        <a:xfrm>
          <a:off x="856237" y="2781455"/>
          <a:ext cx="7897237" cy="74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8" tIns="78458" rIns="78458" bIns="784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4. Meter</a:t>
          </a:r>
          <a:endParaRPr lang="en-US" sz="2200" kern="1200"/>
        </a:p>
      </dsp:txBody>
      <dsp:txXfrm>
        <a:off x="856237" y="2781455"/>
        <a:ext cx="7897237" cy="741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6b00870f9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5" name="Google Shape;435;g286b00870f9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7340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 </a:t>
            </a:r>
            <a:r>
              <a:rPr lang="en-US" err="1"/>
              <a:t>wordt</a:t>
            </a:r>
            <a:r>
              <a:rPr lang="en-US"/>
              <a:t> </a:t>
            </a:r>
            <a:r>
              <a:rPr lang="en-US" err="1"/>
              <a:t>gelinkt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de </a:t>
            </a:r>
            <a:r>
              <a:rPr lang="en-US" err="1"/>
              <a:t>betreffende</a:t>
            </a:r>
            <a:r>
              <a:rPr lang="en-US"/>
              <a:t> OSLO </a:t>
            </a:r>
            <a:r>
              <a:rPr lang="en-US" err="1"/>
              <a:t>pagina’s</a:t>
            </a:r>
            <a:r>
              <a:rPr lang="en-US"/>
              <a:t>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2021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7c39b9eb6b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4" name="Google Shape;584;g17c39b9eb6b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451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ee090956d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80" name="Google Shape;780;g11ee090956d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bcb0aa4885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446" name="Google Shape;446;g1bcb0aa4885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bcb0aa4885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g1bcb0aa4885_1_4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Icons made by Freepik from </a:t>
            </a:r>
            <a:r>
              <a:rPr lang="nl-BE" u="sng">
                <a:solidFill>
                  <a:schemeClr val="hlink"/>
                </a:solidFill>
                <a:hlinkClick r:id="rId3"/>
              </a:rPr>
              <a:t>www.flaticon.com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Grassroots initiative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fba70e22c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754" name="Google Shape;754;gfba70e22c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b11f535ed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62" name="Google Shape;762;g1b11f535ed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8133bc4f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67" name="Google Shape;767;g18133bc4f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23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82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6b00870f9_1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848" name="Google Shape;848;g286b00870f9_1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435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456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461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075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499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6b00870f9_1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848" name="Google Shape;848;g286b00870f9_1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8669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126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6b00870f9_1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848" name="Google Shape;848;g286b00870f9_1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0295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49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058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975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06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869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https://app.mural.co/t/beadvtc7549/m/beadvtc7549/1714651290940/dc22194522ebd3d328b402462b5174c8dcb85c20?sender=ud88bbb832d0c6de97dd59190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2542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6b00870f9_1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848" name="Google Shape;848;g286b00870f9_1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2019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9841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6b00870f9_1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848" name="Google Shape;848;g286b00870f9_1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8883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5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056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a30ed6e57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gfa30ed6e57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6b00870f9_1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848" name="Google Shape;848;g286b00870f9_1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66157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6b00870f9_1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286b00870f9_1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0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https://app.mural.co/t/beadvtc7549/m/beadvtc7549/1714651290940/dc22194522ebd3d328b402462b5174c8dcb85c20?sender=ud88bbb832d0c6de97dd59190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25423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fba70e22c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4" name="Google Shape;814;gfba70e22c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6b00870f9_1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848" name="Google Shape;848;g286b00870f9_1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274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278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164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https://app.mural.co/t/beadvtc7549/m/beadvtc7549/1714651290940/dc22194522ebd3d328b402462b5174c8dcb85c20?sender=ud88bbb832d0c6de97dd59190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25423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6b00870f9_1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</p:txBody>
      </p:sp>
      <p:sp>
        <p:nvSpPr>
          <p:cNvPr id="848" name="Google Shape;848;g286b00870f9_1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1927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958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a30ed6e5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fa30ed6e5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https://app.mural.co/t/beadvtc7549/m/beadvtc7549/1714651290940/dc22194522ebd3d328b402462b5174c8dcb85c20?sender=ud88bbb832d0c6de97dd59190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25423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fba70e22c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85" name="Google Shape;3585;gfba70e22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3" name="Google Shape;359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  <p:sp>
        <p:nvSpPr>
          <p:cNvPr id="1048" name="Google Shape;104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79126f208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0" name="Google Shape;3680;g279126f208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1" name="Google Shape;78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279126f208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689" name="Google Shape;3689;g279126f208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429d96f9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429d96f9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https://app.mural.co/t/beadvtc7549/m/beadvtc7549/1714651290940/dc22194522ebd3d328b402462b5174c8dcb85c20?sender=ud88bbb832d0c6de97dd59190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ba70e22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nl-BE">
              <a:solidFill>
                <a:srgbClr val="373636"/>
              </a:solidFill>
            </a:endParaRPr>
          </a:p>
        </p:txBody>
      </p:sp>
      <p:sp>
        <p:nvSpPr>
          <p:cNvPr id="414" name="Google Shape;414;gfba70e22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n-GB"/>
          </a:p>
        </p:txBody>
      </p:sp>
      <p:sp>
        <p:nvSpPr>
          <p:cNvPr id="933" name="Google Shape;93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6b00870f9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427" name="Google Shape;427;g286b00870f9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1848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fa30ed6e57_0_217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gfa30ed6e57_0_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gfa30ed6e57_0_21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" name="Google Shape;15;gfa30ed6e57_0_2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4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74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4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5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75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5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5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5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6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6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7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4_algemene-slid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D4D58-7EDB-804D-8B55-82306F5D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E33498-85A1-0443-8061-11038021473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715709-53D4-1149-A2AF-149E9FAA05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AB2952-E17E-F640-AA7B-5B4FEBCA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1A5ABCB7-B471-034B-AE67-C13EDCBA2534}"/>
              </a:ext>
            </a:extLst>
          </p:cNvPr>
          <p:cNvCxnSpPr/>
          <p:nvPr userDrawn="1"/>
        </p:nvCxnSpPr>
        <p:spPr>
          <a:xfrm>
            <a:off x="0" y="4660106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3C685F5-DF10-434D-BE03-DDBB0D8922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62" y="4732938"/>
            <a:ext cx="621792" cy="32308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9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5_enkel-titel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7549-DDF3-8646-9967-547F7646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C07233C-92B2-2140-AFB0-D5CAE6D1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648A-517A-4E27-8EEC-43BF51858ECB}" type="datetime1">
              <a:rPr lang="nl-BE" smtClean="0"/>
              <a:t>13/05/2024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0A67783-B5D1-B644-8BB3-C6110789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Tussentitel + Foto links">
  <p:cSld name="Titel + Tussentitel + Foto links"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d683b01e2_0_1050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ad683b01e2_0_1050"/>
          <p:cNvSpPr>
            <a:spLocks noGrp="1"/>
          </p:cNvSpPr>
          <p:nvPr>
            <p:ph type="pic" idx="2"/>
          </p:nvPr>
        </p:nvSpPr>
        <p:spPr>
          <a:xfrm>
            <a:off x="4572002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g2ad683b01e2_0_1050"/>
          <p:cNvSpPr txBox="1">
            <a:spLocks noGrp="1"/>
          </p:cNvSpPr>
          <p:nvPr>
            <p:ph type="body" idx="1"/>
          </p:nvPr>
        </p:nvSpPr>
        <p:spPr>
          <a:xfrm>
            <a:off x="627458" y="276226"/>
            <a:ext cx="36801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rm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C3D3C"/>
              </a:buClr>
              <a:buSzPts val="1500"/>
              <a:buFont typeface="Arial"/>
              <a:buChar char="•"/>
              <a:defRPr sz="1500" cap="none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g2ad683b01e2_0_1050"/>
          <p:cNvSpPr txBox="1">
            <a:spLocks noGrp="1"/>
          </p:cNvSpPr>
          <p:nvPr>
            <p:ph type="title"/>
          </p:nvPr>
        </p:nvSpPr>
        <p:spPr>
          <a:xfrm>
            <a:off x="627458" y="552261"/>
            <a:ext cx="3680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27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2ad683b01e2_0_1050"/>
          <p:cNvSpPr txBox="1">
            <a:spLocks noGrp="1"/>
          </p:cNvSpPr>
          <p:nvPr>
            <p:ph type="ftr" idx="11"/>
          </p:nvPr>
        </p:nvSpPr>
        <p:spPr>
          <a:xfrm>
            <a:off x="629838" y="4758739"/>
            <a:ext cx="3624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2ad683b01e2_0_1050"/>
          <p:cNvSpPr txBox="1">
            <a:spLocks noGrp="1"/>
          </p:cNvSpPr>
          <p:nvPr>
            <p:ph type="sldNum" idx="12"/>
          </p:nvPr>
        </p:nvSpPr>
        <p:spPr>
          <a:xfrm>
            <a:off x="7885506" y="4758739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D3C"/>
              </a:buClr>
              <a:buSzPts val="9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 b="1" i="0" u="none" strike="noStrike" cap="none">
              <a:solidFill>
                <a:srgbClr val="3C3D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342743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ba70e22ce_0_4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ba70e22ce_0_449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08" name="Google Shape;108;gfba70e22ce_0_4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fba70e22ce_0_44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0" name="Google Shape;110;gfba70e22ce_0_44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ba70e22ce_0_45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3" name="Google Shape;113;gfba70e22ce_0_45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gfba70e22ce_0_456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gfba70e22ce_0_4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fba70e22ce_0_45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fba70e22ce_0_462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fba70e22ce_0_462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gfba70e22ce_0_46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a70e22ce_0_466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gfba70e22ce_0_4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gfba70e22ce_0_46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fba70e22ce_0_4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fba70e22ce_0_470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fba70e22ce_0_470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gfba70e22ce_0_470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fba70e22ce_0_4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fba70e22ce_0_475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fba70e22ce_0_478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fba70e22ce_0_478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6" name="Google Shape;136;gfba70e22ce_0_478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fba70e22ce_0_47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fba70e22ce_0_478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9" name="Google Shape;139;gfba70e22ce_0_478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0" name="Google Shape;140;gfba70e22ce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ba70e22ce_0_478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2" name="Google Shape;142;gfba70e22ce_0_478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ba70e22ce_0_488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5" name="Google Shape;145;gfba70e22ce_0_488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6" name="Google Shape;146;gfba70e22ce_0_488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7" name="Google Shape;147;gfba70e22ce_0_488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" name="Google Shape;148;gfba70e22ce_0_488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gfba70e22ce_0_48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fba70e22ce_0_488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1" name="Google Shape;151;gfba70e22ce_0_4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fba70e22ce_0_488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ba70e22ce_0_49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fba70e22ce_0_49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gfba70e22ce_0_498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fba70e22ce_0_502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fba70e22ce_0_502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fba70e22ce_0_502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gfba70e22ce_0_502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fba70e22ce_0_507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fba70e22ce_0_507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5" name="Google Shape;165;gfba70e22ce_0_507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6" name="Google Shape;166;gfba70e22ce_0_507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7" name="Google Shape;167;gfba70e22ce_0_507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8" name="Google Shape;168;gfba70e22ce_0_507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gfba70e22ce_0_507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fba70e22ce_0_507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1" name="Google Shape;171;gfba70e22ce_0_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fba70e22ce_0_507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3" name="Google Shape;173;gfba70e22ce_0_507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ba70e22ce_0_51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76" name="Google Shape;176;gfba70e22ce_0_51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gfba70e22ce_0_519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78" name="Google Shape;178;gfba70e22ce_0_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fba70e22ce_0_51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a70e22ce_0_52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fba70e22ce_0_52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3" name="Google Shape;183;gfba70e22ce_0_52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a70e22ce_0_52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gfba70e22ce_0_52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gfba70e22ce_0_52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8" name="Google Shape;188;gfba70e22ce_0_52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9" name="Google Shape;189;gfba70e22ce_0_5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fba70e22ce_0_52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a70e22ce_0_53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gfba70e22ce_0_536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94" name="Google Shape;194;gfba70e22ce_0_5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fba70e22ce_0_5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96" name="Google Shape;196;gfba70e22ce_0_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fba70e22ce_0_53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fba70e22ce_0_543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fba70e22ce_0_543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gfba70e22ce_0_543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gfba70e22ce_0_54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fba70e22ce_0_548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fba70e22ce_0_54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6" name="Google Shape;206;gfba70e22ce_0_54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gfba70e22ce_0_54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gfba70e22ce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fba70e22ce_0_54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ba70e22ce_0_5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gfba70e22ce_0_555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fba70e22ce_0_55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fba70e22ce_0_55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5" name="Google Shape;215;gfba70e22ce_0_55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7" name="Google Shape;27;p6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a70e22ce_0_56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fba70e22ce_0_56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gfba70e22ce_0_56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gfba70e22ce_0_56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1" name="Google Shape;221;gfba70e22ce_0_5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fba70e22ce_0_56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ba70e22ce_0_568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fba70e22ce_0_5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fba70e22ce_0_568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fba70e22ce_0_5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fba70e22ce_0_572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fba70e22ce_0_5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fba70e22ce_0_572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2" name="Google Shape;232;gfba70e22ce_0_572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3" name="Google Shape;233;gfba70e22ce_0_5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fba70e22ce_0_572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 1">
  <p:cSld name="1_Titel en Inhoud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c1800f95_1_146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g1f8c1800f95_1_146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1f8c1800f95_1_14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_01">
  <p:cSld name="Algemeen_0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22565a596_0_2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022565a596_0_261"/>
          <p:cNvSpPr txBox="1">
            <a:spLocks noGrp="1"/>
          </p:cNvSpPr>
          <p:nvPr>
            <p:ph type="body" idx="1"/>
          </p:nvPr>
        </p:nvSpPr>
        <p:spPr>
          <a:xfrm>
            <a:off x="628650" y="1409326"/>
            <a:ext cx="7886700" cy="3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g2022565a596_0_261"/>
          <p:cNvSpPr txBox="1">
            <a:spLocks noGrp="1"/>
          </p:cNvSpPr>
          <p:nvPr>
            <p:ph type="ftr" idx="11"/>
          </p:nvPr>
        </p:nvSpPr>
        <p:spPr>
          <a:xfrm>
            <a:off x="7355609" y="4856892"/>
            <a:ext cx="154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2022565a596_0_261"/>
          <p:cNvSpPr txBox="1">
            <a:spLocks noGrp="1"/>
          </p:cNvSpPr>
          <p:nvPr>
            <p:ph type="sldNum" idx="12"/>
          </p:nvPr>
        </p:nvSpPr>
        <p:spPr>
          <a:xfrm>
            <a:off x="8515350" y="4856893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58" name="Google Shape;258;g2022565a596_0_261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022565a596_0_261"/>
          <p:cNvSpPr txBox="1">
            <a:spLocks noGrp="1"/>
          </p:cNvSpPr>
          <p:nvPr>
            <p:ph type="body" idx="2"/>
          </p:nvPr>
        </p:nvSpPr>
        <p:spPr>
          <a:xfrm>
            <a:off x="628650" y="931163"/>
            <a:ext cx="7886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6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6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63" name="Google Shape;263;p5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9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89"/>
          <p:cNvPicPr preferRelativeResize="0"/>
          <p:nvPr/>
        </p:nvPicPr>
        <p:blipFill rotWithShape="1">
          <a:blip r:embed="rId2">
            <a:alphaModFix/>
          </a:blip>
          <a:srcRect r="9179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0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90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90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9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0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1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91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91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9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9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9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84" name="Google Shape;284;p9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9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1" name="Google Shape;291;p9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4" name="Google Shape;294;p9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95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9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6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00" name="Google Shape;30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9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02" name="Google Shape;302;p9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7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9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8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9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9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9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9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15" name="Google Shape;315;p9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6" name="Google Shape;316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100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21" name="Google Shape;32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3" name="Google Shape;32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01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1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8" name="Google Shape;328;p101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0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5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6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02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0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33" name="Google Shape;333;p10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4" name="Google Shape;334;p10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5" name="Google Shape;33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0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3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103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103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2" name="Google Shape;342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0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_01">
  <p:cSld name="Quote_0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7682c75e5e_0_236"/>
          <p:cNvSpPr/>
          <p:nvPr/>
        </p:nvSpPr>
        <p:spPr>
          <a:xfrm>
            <a:off x="1330287" y="1404650"/>
            <a:ext cx="7813800" cy="20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g27682c75e5e_0_236"/>
          <p:cNvSpPr txBox="1">
            <a:spLocks noGrp="1"/>
          </p:cNvSpPr>
          <p:nvPr>
            <p:ph type="body" idx="1"/>
          </p:nvPr>
        </p:nvSpPr>
        <p:spPr>
          <a:xfrm>
            <a:off x="1611217" y="1644268"/>
            <a:ext cx="7251900" cy="15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189" marR="0" lvl="0" indent="-228594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Arial"/>
              <a:buNone/>
              <a:defRPr sz="33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78" lvl="1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1500">
                <a:solidFill>
                  <a:srgbClr val="8E8E8E"/>
                </a:solidFill>
              </a:defRPr>
            </a:lvl2pPr>
            <a:lvl3pPr marL="1371566" lvl="2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8E8E8E"/>
                </a:solidFill>
              </a:defRPr>
            </a:lvl3pPr>
            <a:lvl4pPr marL="1828754" lvl="3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1200">
                <a:solidFill>
                  <a:srgbClr val="8E8E8E"/>
                </a:solidFill>
              </a:defRPr>
            </a:lvl4pPr>
            <a:lvl5pPr marL="2285943" lvl="4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1200">
                <a:solidFill>
                  <a:srgbClr val="8E8E8E"/>
                </a:solidFill>
              </a:defRPr>
            </a:lvl5pPr>
            <a:lvl6pPr marL="2743132" lvl="5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200"/>
              <a:buNone/>
              <a:defRPr sz="1200">
                <a:solidFill>
                  <a:srgbClr val="8E8E8E"/>
                </a:solidFill>
              </a:defRPr>
            </a:lvl6pPr>
            <a:lvl7pPr marL="3200320" lvl="6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200"/>
              <a:buNone/>
              <a:defRPr sz="1200">
                <a:solidFill>
                  <a:srgbClr val="8E8E8E"/>
                </a:solidFill>
              </a:defRPr>
            </a:lvl7pPr>
            <a:lvl8pPr marL="3657509" lvl="7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200"/>
              <a:buNone/>
              <a:defRPr sz="1200">
                <a:solidFill>
                  <a:srgbClr val="8E8E8E"/>
                </a:solidFill>
              </a:defRPr>
            </a:lvl8pPr>
            <a:lvl9pPr marL="4114697" lvl="8" indent="-22859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200"/>
              <a:buNone/>
              <a:defRPr sz="1200">
                <a:solidFill>
                  <a:srgbClr val="8E8E8E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g27682c75e5e_0_236"/>
          <p:cNvSpPr txBox="1">
            <a:spLocks noGrp="1"/>
          </p:cNvSpPr>
          <p:nvPr>
            <p:ph type="ftr" idx="11"/>
          </p:nvPr>
        </p:nvSpPr>
        <p:spPr>
          <a:xfrm>
            <a:off x="7355609" y="4856892"/>
            <a:ext cx="154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27682c75e5e_0_236"/>
          <p:cNvSpPr txBox="1">
            <a:spLocks noGrp="1"/>
          </p:cNvSpPr>
          <p:nvPr>
            <p:ph type="sldNum" idx="12"/>
          </p:nvPr>
        </p:nvSpPr>
        <p:spPr>
          <a:xfrm>
            <a:off x="8515350" y="4856893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3" name="Google Shape;33;g27682c75e5e_0_236"/>
          <p:cNvSpPr txBox="1"/>
          <p:nvPr/>
        </p:nvSpPr>
        <p:spPr>
          <a:xfrm>
            <a:off x="150943" y="313267"/>
            <a:ext cx="1460400" cy="353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0"/>
              <a:buFont typeface="Calibri"/>
              <a:buNone/>
            </a:pPr>
            <a:r>
              <a:rPr lang="en-GB" sz="22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 </a:t>
            </a:r>
            <a:endParaRPr sz="224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5" name="Google Shape;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21" r:id="rId3"/>
    <p:sldLayoutId id="2147483722" r:id="rId4"/>
    <p:sldLayoutId id="2147483723" r:id="rId5"/>
    <p:sldLayoutId id="2147483724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13" r:id="rId12"/>
    <p:sldLayoutId id="2147483714" r:id="rId13"/>
    <p:sldLayoutId id="2147483715" r:id="rId14"/>
    <p:sldLayoutId id="2147483725" r:id="rId15"/>
    <p:sldLayoutId id="2147483664" r:id="rId16"/>
    <p:sldLayoutId id="2147483665" r:id="rId17"/>
    <p:sldLayoutId id="2147483710" r:id="rId18"/>
    <p:sldLayoutId id="2147483711" r:id="rId19"/>
    <p:sldLayoutId id="214748373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ba70e22ce_0_44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" name="Google Shape;100;gfba70e22ce_0_44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1" name="Google Shape;101;gfba70e22ce_0_44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gfba70e22ce_0_44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fba70e22ce_0_44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18" r:id="rId3"/>
    <p:sldLayoutId id="2147483719" r:id="rId4"/>
    <p:sldLayoutId id="2147483720" r:id="rId5"/>
    <p:sldLayoutId id="2147483734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55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3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lgif.github.io/thematic/models/cable-pipe/index_nl.html" TargetMode="External"/><Relationship Id="rId7" Type="http://schemas.openxmlformats.org/officeDocument/2006/relationships/hyperlink" Target="https://data.vlaanderen.be/doc/applicatieprofiel/generiek-basi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vlaanderen.be/doc/applicatieprofiel/statistiek/" TargetMode="External"/><Relationship Id="rId5" Type="http://schemas.openxmlformats.org/officeDocument/2006/relationships/hyperlink" Target="https://data.vlaanderen.be/doc/applicatieprofiel/sensoren-en-bemonstering/" TargetMode="External"/><Relationship Id="rId4" Type="http://schemas.openxmlformats.org/officeDocument/2006/relationships/hyperlink" Target="https://data.vlaanderen.be/doc/applicatieprofiel/observaties-en-metingen/kandidaatstandaard/2022-04-28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5_78F1883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8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8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8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B9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app.mural.co/t/beadvtc7549/m/beadvtc7549/1701126770446/22d0ac80517a692c97a0c755c0985abfa545e869?sender=ue9933922f73b776a33f43670" TargetMode="External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saref.etsi.org/saref4watr/v1.1.1/" TargetMode="Externa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1_F9F46FBA.xml"/><Relationship Id="rId1" Type="http://schemas.openxmlformats.org/officeDocument/2006/relationships/slideLayout" Target="../slideLayouts/slideLayout6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laanderen.be/Event/7231ecb2-3293-4960-9f97-d10d781a3ec0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mailto:digitaal.vlaanderen@kb.vlaanderen.b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github.com/Informatievlaanderen/OSLOthema-DigitaleWatermeter" TargetMode="External"/><Relationship Id="rId5" Type="http://schemas.openxmlformats.org/officeDocument/2006/relationships/image" Target="../media/image90.png"/><Relationship Id="rId4" Type="http://schemas.openxmlformats.org/officeDocument/2006/relationships/hyperlink" Target="mailto:william.verbeeck@vlaanderen.b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s catching running water">
            <a:extLst>
              <a:ext uri="{FF2B5EF4-FFF2-40B4-BE49-F238E27FC236}">
                <a16:creationId xmlns:a16="http://schemas.microsoft.com/office/drawing/2014/main" id="{F4EFCB69-1E76-614F-C79E-78DBDECB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38" y="-6477"/>
            <a:ext cx="7743780" cy="5143500"/>
          </a:xfrm>
          <a:prstGeom prst="rect">
            <a:avLst/>
          </a:prstGeom>
        </p:spPr>
      </p:pic>
      <p:grpSp>
        <p:nvGrpSpPr>
          <p:cNvPr id="173" name="Google Shape;173;p1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174" name="Google Shape;174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>
              <a:lnSpc>
                <a:spcPct val="158343"/>
              </a:lnSpc>
              <a:buSzPct val="108106"/>
            </a:pPr>
            <a:r>
              <a:rPr lang="en-GB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3200" b="1" err="1">
                <a:solidFill>
                  <a:schemeClr val="dk1"/>
                </a:solidFill>
              </a:rPr>
              <a:t>Digitale</a:t>
            </a:r>
            <a:r>
              <a:rPr lang="en-GB" sz="3200" b="1">
                <a:solidFill>
                  <a:schemeClr val="dk1"/>
                </a:solidFill>
              </a:rPr>
              <a:t> </a:t>
            </a:r>
            <a:r>
              <a:rPr lang="en-GB" sz="3200" b="1" err="1">
                <a:solidFill>
                  <a:schemeClr val="dk1"/>
                </a:solidFill>
              </a:rPr>
              <a:t>Watermeter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7"/>
              <a:buFont typeface="Arial"/>
              <a:buNone/>
            </a:pP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492400" y="3109297"/>
            <a:ext cx="4487224" cy="16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lang="en-GB" sz="1600" b="0" i="0" u="none" strike="noStrike" cap="none">
                <a:latin typeface="Arial"/>
                <a:ea typeface="Arial"/>
                <a:cs typeface="Arial"/>
              </a:rPr>
            </a:b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r>
              <a:rPr lang="en-GB" sz="1600" err="1"/>
              <a:t>Maandag</a:t>
            </a:r>
            <a:r>
              <a:rPr lang="en-GB" sz="1600"/>
              <a:t> 6 </a:t>
            </a:r>
            <a:r>
              <a:rPr lang="en-GB" sz="1600" err="1"/>
              <a:t>mei</a:t>
            </a:r>
            <a:r>
              <a:rPr lang="en-GB" sz="1600"/>
              <a:t> 2024</a:t>
            </a:r>
          </a:p>
          <a:p>
            <a:pPr>
              <a:buSzPts val="1400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Teams meeting</a:t>
            </a:r>
            <a:endParaRPr lang="en-GB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buSzPts val="1400"/>
            </a:pPr>
            <a:endParaRPr lang="en-GB" sz="1600"/>
          </a:p>
          <a:p>
            <a:pPr>
              <a:buSzPts val="1400"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GB" sz="16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starten</a:t>
            </a: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om </a:t>
            </a:r>
            <a:r>
              <a:rPr lang="en-GB" sz="1600" b="1"/>
              <a:t>09:05</a:t>
            </a:r>
            <a:endParaRPr lang="en-GB"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" name="Google Shape;179;p1"/>
          <p:cNvPicPr preferRelativeResize="0"/>
          <p:nvPr/>
        </p:nvPicPr>
        <p:blipFill rotWithShape="1">
          <a:blip r:embed="rId4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6b00870f9_1_11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86b00870f9_1_11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86b00870f9_1_11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3"/>
                  </a:ext>
                </a:extLst>
              </a:rPr>
              <a:t>Samenvatting</a:t>
            </a:r>
            <a:endParaRPr lang="en-GB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GB" sz="3700" b="1" err="1"/>
              <a:t>e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erste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7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 lang="en-GB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286b00870f9_1_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90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6b00870f9_1_118"/>
          <p:cNvSpPr txBox="1"/>
          <p:nvPr/>
        </p:nvSpPr>
        <p:spPr>
          <a:xfrm>
            <a:off x="628650" y="273850"/>
            <a:ext cx="6173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hebben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gedaan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de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vorige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1C646-FA18-7246-14DE-871550941830}"/>
              </a:ext>
            </a:extLst>
          </p:cNvPr>
          <p:cNvGrpSpPr/>
          <p:nvPr/>
        </p:nvGrpSpPr>
        <p:grpSpPr>
          <a:xfrm>
            <a:off x="752778" y="1978997"/>
            <a:ext cx="3603523" cy="2890653"/>
            <a:chOff x="654455" y="1978997"/>
            <a:chExt cx="3603523" cy="26352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026A16-FC61-B3A8-F703-AB86884A0F6C}"/>
                </a:ext>
              </a:extLst>
            </p:cNvPr>
            <p:cNvSpPr/>
            <p:nvPr/>
          </p:nvSpPr>
          <p:spPr>
            <a:xfrm>
              <a:off x="654455" y="1978997"/>
              <a:ext cx="3603523" cy="2615381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8" name="Google Shape;438;g286b00870f9_1_118"/>
            <p:cNvSpPr/>
            <p:nvPr/>
          </p:nvSpPr>
          <p:spPr>
            <a:xfrm>
              <a:off x="844761" y="2810633"/>
              <a:ext cx="3183204" cy="180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1600"/>
              </a:pPr>
              <a:r>
                <a:rPr lang="nl-BE" sz="16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Introductie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●"/>
              </a:pPr>
              <a:r>
                <a:rPr lang="nl-BE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Aanleiding</a:t>
              </a:r>
              <a:r>
                <a:rPr lang="en-GB" sz="1200"/>
                <a:t> &amp; context</a:t>
              </a:r>
              <a:endPara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●"/>
              </a:pPr>
              <a:endParaRPr lang="en-GB" sz="1200"/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●"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 &amp; UML </a:t>
              </a:r>
              <a:b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(Unified </a:t>
              </a:r>
              <a:r>
                <a:rPr lang="en-GB" sz="1200" b="0" i="0" u="none" strike="noStrike" cap="none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Language)</a:t>
              </a:r>
              <a:endParaRPr lang="en-GB" sz="1200"/>
            </a:p>
            <a:p>
              <a:pPr marL="1524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●"/>
              </a:pPr>
              <a:r>
                <a:rPr lang="en-GB" sz="1200" b="0" i="0" u="none" strike="noStrike" cap="none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Eerste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200" b="0" i="0" u="none" strike="noStrike" cap="none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versie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200" b="0" i="0" u="none" strike="noStrike" cap="none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sneuvelmodel</a:t>
              </a: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- Feedback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0" name="Google Shape;440;g286b00870f9_1_1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48588" y="2110977"/>
              <a:ext cx="775550" cy="6996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8C49BC-6772-FFB5-FBED-E9D2E187B042}"/>
              </a:ext>
            </a:extLst>
          </p:cNvPr>
          <p:cNvGrpSpPr/>
          <p:nvPr/>
        </p:nvGrpSpPr>
        <p:grpSpPr>
          <a:xfrm>
            <a:off x="4954235" y="1978997"/>
            <a:ext cx="3603523" cy="2890652"/>
            <a:chOff x="4855912" y="1978998"/>
            <a:chExt cx="3603523" cy="26153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81C07A-3A20-F1A2-B8AE-A917B29DE4B3}"/>
                </a:ext>
              </a:extLst>
            </p:cNvPr>
            <p:cNvSpPr/>
            <p:nvPr/>
          </p:nvSpPr>
          <p:spPr>
            <a:xfrm>
              <a:off x="4855912" y="1978998"/>
              <a:ext cx="3603523" cy="261538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4" name="Content Placeholder 3">
              <a:extLst>
                <a:ext uri="{FF2B5EF4-FFF2-40B4-BE49-F238E27FC236}">
                  <a16:creationId xmlns:a16="http://schemas.microsoft.com/office/drawing/2014/main" id="{93870B4E-7D43-67A3-D73A-671DDC4093D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99845631"/>
                </p:ext>
              </p:extLst>
            </p:nvPr>
          </p:nvGraphicFramePr>
          <p:xfrm>
            <a:off x="5073446" y="2779517"/>
            <a:ext cx="3168456" cy="15993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" name="Google Shape;438;g286b00870f9_1_118">
              <a:extLst>
                <a:ext uri="{FF2B5EF4-FFF2-40B4-BE49-F238E27FC236}">
                  <a16:creationId xmlns:a16="http://schemas.microsoft.com/office/drawing/2014/main" id="{CABB657C-D49F-71B8-F7E9-3F01145788EC}"/>
                </a:ext>
              </a:extLst>
            </p:cNvPr>
            <p:cNvSpPr/>
            <p:nvPr/>
          </p:nvSpPr>
          <p:spPr>
            <a:xfrm>
              <a:off x="5246324" y="2257208"/>
              <a:ext cx="2822700" cy="422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1600"/>
              </a:pPr>
              <a:r>
                <a:rPr lang="en-GB" sz="1600" b="1" i="0" u="none" strike="noStrike" cap="none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Sneuvelmodel</a:t>
              </a:r>
              <a:endPara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88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0" idx="1"/>
          </p:cNvCxnSpPr>
          <p:nvPr/>
        </p:nvCxnSpPr>
        <p:spPr>
          <a:xfrm rot="5400000" flipH="1" flipV="1">
            <a:off x="5419036" y="1122595"/>
            <a:ext cx="856622" cy="1762879"/>
          </a:xfrm>
          <a:prstGeom prst="bentConnector4">
            <a:avLst>
              <a:gd name="adj1" fmla="val 59501"/>
              <a:gd name="adj2" fmla="val 7586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07" name="Google Shape;807;g286b00870f9_1_1135"/>
          <p:cNvGrpSpPr/>
          <p:nvPr/>
        </p:nvGrpSpPr>
        <p:grpSpPr>
          <a:xfrm>
            <a:off x="377443" y="994045"/>
            <a:ext cx="1255962" cy="572612"/>
            <a:chOff x="6932567" y="490307"/>
            <a:chExt cx="223729" cy="196774"/>
          </a:xfrm>
        </p:grpSpPr>
        <p:sp>
          <p:nvSpPr>
            <p:cNvPr id="808" name="Google Shape;808;g286b00870f9_1_1135"/>
            <p:cNvSpPr/>
            <p:nvPr/>
          </p:nvSpPr>
          <p:spPr>
            <a:xfrm>
              <a:off x="6932567" y="564081"/>
              <a:ext cx="223729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Watertype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pijpdiameter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286b00870f9_1_1135"/>
            <p:cNvSpPr/>
            <p:nvPr/>
          </p:nvSpPr>
          <p:spPr>
            <a:xfrm>
              <a:off x="6932567" y="490307"/>
              <a:ext cx="223729" cy="73976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latin typeface="Arial"/>
                </a:rPr>
                <a:t>Waterleiding</a:t>
              </a:r>
              <a:endParaRPr lang="en-US" sz="1000" b="1">
                <a:latin typeface="Arial"/>
              </a:endParaRPr>
            </a:p>
          </p:txBody>
        </p:sp>
      </p:grpSp>
      <p:grpSp>
        <p:nvGrpSpPr>
          <p:cNvPr id="818" name="Google Shape;818;g286b00870f9_1_1135"/>
          <p:cNvGrpSpPr/>
          <p:nvPr/>
        </p:nvGrpSpPr>
        <p:grpSpPr>
          <a:xfrm>
            <a:off x="377443" y="1888521"/>
            <a:ext cx="1255962" cy="656712"/>
            <a:chOff x="6943296" y="461407"/>
            <a:chExt cx="213000" cy="225674"/>
          </a:xfrm>
        </p:grpSpPr>
        <p:sp>
          <p:nvSpPr>
            <p:cNvPr id="819" name="Google Shape;819;g286b00870f9_1_1135"/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inNetwerk:Nuts-voorzieningnetwerk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86b00870f9_1_1135"/>
            <p:cNvSpPr/>
            <p:nvPr/>
          </p:nvSpPr>
          <p:spPr>
            <a:xfrm>
              <a:off x="6943296" y="461407"/>
              <a:ext cx="213000" cy="102878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900" b="1" err="1">
                  <a:latin typeface="Arial"/>
                </a:rPr>
                <a:t>Nutsvoorziening</a:t>
              </a:r>
              <a:r>
                <a:rPr lang="en-US" sz="900" b="1">
                  <a:latin typeface="Arial"/>
                </a:rPr>
                <a:t>-link</a:t>
              </a:r>
              <a:endParaRPr lang="en-US" sz="2000">
                <a:latin typeface="Arial"/>
              </a:endParaRPr>
            </a:p>
          </p:txBody>
        </p:sp>
      </p:grpSp>
      <p:grpSp>
        <p:nvGrpSpPr>
          <p:cNvPr id="824" name="Google Shape;824;g286b00870f9_1_1135"/>
          <p:cNvGrpSpPr/>
          <p:nvPr/>
        </p:nvGrpSpPr>
        <p:grpSpPr>
          <a:xfrm>
            <a:off x="689006" y="3473479"/>
            <a:ext cx="944399" cy="538548"/>
            <a:chOff x="6943296" y="482041"/>
            <a:chExt cx="213000" cy="164282"/>
          </a:xfrm>
        </p:grpSpPr>
        <p:sp>
          <p:nvSpPr>
            <p:cNvPr id="825" name="Google Shape;825;g286b00870f9_1_1135"/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286b00870f9_1_1135"/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00B05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6" name="Google Shape;824;g286b00870f9_1_1135">
            <a:extLst>
              <a:ext uri="{FF2B5EF4-FFF2-40B4-BE49-F238E27FC236}">
                <a16:creationId xmlns:a16="http://schemas.microsoft.com/office/drawing/2014/main" id="{D74F07E7-876C-B5A7-F864-3B7D8B31A21A}"/>
              </a:ext>
            </a:extLst>
          </p:cNvPr>
          <p:cNvGrpSpPr/>
          <p:nvPr/>
        </p:nvGrpSpPr>
        <p:grpSpPr>
          <a:xfrm>
            <a:off x="689006" y="2888674"/>
            <a:ext cx="944400" cy="457769"/>
            <a:chOff x="6943296" y="488187"/>
            <a:chExt cx="213000" cy="157309"/>
          </a:xfrm>
        </p:grpSpPr>
        <p:sp>
          <p:nvSpPr>
            <p:cNvPr id="7" name="Google Shape;825;g286b00870f9_1_1135">
              <a:extLst>
                <a:ext uri="{FF2B5EF4-FFF2-40B4-BE49-F238E27FC236}">
                  <a16:creationId xmlns:a16="http://schemas.microsoft.com/office/drawing/2014/main" id="{F25B81CE-19DA-30BA-6A1B-D0538757C105}"/>
                </a:ext>
              </a:extLst>
            </p:cNvPr>
            <p:cNvSpPr/>
            <p:nvPr/>
          </p:nvSpPr>
          <p:spPr>
            <a:xfrm>
              <a:off x="6943296" y="564081"/>
              <a:ext cx="213000" cy="8141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26;g286b00870f9_1_1135">
              <a:extLst>
                <a:ext uri="{FF2B5EF4-FFF2-40B4-BE49-F238E27FC236}">
                  <a16:creationId xmlns:a16="http://schemas.microsoft.com/office/drawing/2014/main" id="{D2560ABD-C5BB-0728-9156-D23607FFF565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FFC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latin typeface="Arial"/>
                </a:rPr>
                <a:t>Aansluiting</a:t>
              </a:r>
              <a:endParaRPr lang="en-US" sz="800" b="1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9" name="Google Shape;818;g286b00870f9_1_1135">
            <a:extLst>
              <a:ext uri="{FF2B5EF4-FFF2-40B4-BE49-F238E27FC236}">
                <a16:creationId xmlns:a16="http://schemas.microsoft.com/office/drawing/2014/main" id="{2B0CCAE5-3BFF-1C55-6355-DAAA50F47E16}"/>
              </a:ext>
            </a:extLst>
          </p:cNvPr>
          <p:cNvGrpSpPr/>
          <p:nvPr/>
        </p:nvGrpSpPr>
        <p:grpSpPr>
          <a:xfrm>
            <a:off x="1933032" y="2133336"/>
            <a:ext cx="1269996" cy="656714"/>
            <a:chOff x="6943296" y="461407"/>
            <a:chExt cx="213002" cy="225675"/>
          </a:xfrm>
        </p:grpSpPr>
        <p:sp>
          <p:nvSpPr>
            <p:cNvPr id="40" name="Google Shape;819;g286b00870f9_1_1135">
              <a:extLst>
                <a:ext uri="{FF2B5EF4-FFF2-40B4-BE49-F238E27FC236}">
                  <a16:creationId xmlns:a16="http://schemas.microsoft.com/office/drawing/2014/main" id="{9D3CEF38-5CD0-34FF-1444-2C1C3D597B5D}"/>
                </a:ext>
              </a:extLst>
            </p:cNvPr>
            <p:cNvSpPr/>
            <p:nvPr/>
          </p:nvSpPr>
          <p:spPr>
            <a:xfrm>
              <a:off x="6943298" y="564082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domeinobjecttype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820;g286b00870f9_1_1135">
              <a:extLst>
                <a:ext uri="{FF2B5EF4-FFF2-40B4-BE49-F238E27FC236}">
                  <a16:creationId xmlns:a16="http://schemas.microsoft.com/office/drawing/2014/main" id="{5CB9A91B-E83F-BB9F-5600-A4520D7719C9}"/>
                </a:ext>
              </a:extLst>
            </p:cNvPr>
            <p:cNvSpPr/>
            <p:nvPr/>
          </p:nvSpPr>
          <p:spPr>
            <a:xfrm>
              <a:off x="6943296" y="461407"/>
              <a:ext cx="213000" cy="10287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Domeinobject</a:t>
              </a:r>
              <a:endParaRPr lang="en-US" sz="24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A858636-DF49-EE3D-F69E-FF680E7C7DDE}"/>
              </a:ext>
            </a:extLst>
          </p:cNvPr>
          <p:cNvCxnSpPr>
            <a:cxnSpLocks/>
            <a:stCxn id="825" idx="3"/>
            <a:endCxn id="40" idx="2"/>
          </p:cNvCxnSpPr>
          <p:nvPr/>
        </p:nvCxnSpPr>
        <p:spPr>
          <a:xfrm flipV="1">
            <a:off x="1633405" y="2790050"/>
            <a:ext cx="934631" cy="104686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3CFE8-10A2-32A2-8D99-1D387B584AF7}"/>
              </a:ext>
            </a:extLst>
          </p:cNvPr>
          <p:cNvCxnSpPr>
            <a:cxnSpLocks/>
            <a:stCxn id="808" idx="2"/>
            <a:endCxn id="820" idx="0"/>
          </p:cNvCxnSpPr>
          <p:nvPr/>
        </p:nvCxnSpPr>
        <p:spPr>
          <a:xfrm>
            <a:off x="1005424" y="1566657"/>
            <a:ext cx="0" cy="3218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A94887-8C2E-61BF-3403-751504513066}"/>
              </a:ext>
            </a:extLst>
          </p:cNvPr>
          <p:cNvCxnSpPr>
            <a:cxnSpLocks/>
            <a:stCxn id="7" idx="3"/>
            <a:endCxn id="40" idx="2"/>
          </p:cNvCxnSpPr>
          <p:nvPr/>
        </p:nvCxnSpPr>
        <p:spPr>
          <a:xfrm flipV="1">
            <a:off x="1633406" y="2790050"/>
            <a:ext cx="934630" cy="43793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oogle Shape;824;g286b00870f9_1_1135">
            <a:extLst>
              <a:ext uri="{FF2B5EF4-FFF2-40B4-BE49-F238E27FC236}">
                <a16:creationId xmlns:a16="http://schemas.microsoft.com/office/drawing/2014/main" id="{951BB4EF-91F8-DC64-BED9-38A70004E02D}"/>
              </a:ext>
            </a:extLst>
          </p:cNvPr>
          <p:cNvGrpSpPr/>
          <p:nvPr/>
        </p:nvGrpSpPr>
        <p:grpSpPr>
          <a:xfrm>
            <a:off x="1409771" y="4121232"/>
            <a:ext cx="1470456" cy="381087"/>
            <a:chOff x="6943296" y="482041"/>
            <a:chExt cx="213000" cy="123161"/>
          </a:xfrm>
        </p:grpSpPr>
        <p:sp>
          <p:nvSpPr>
            <p:cNvPr id="37" name="Google Shape;825;g286b00870f9_1_1135">
              <a:extLst>
                <a:ext uri="{FF2B5EF4-FFF2-40B4-BE49-F238E27FC236}">
                  <a16:creationId xmlns:a16="http://schemas.microsoft.com/office/drawing/2014/main" id="{2BF141AC-B15E-7FF5-53F1-C1C01A1AD97B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826;g286b00870f9_1_1135">
              <a:extLst>
                <a:ext uri="{FF2B5EF4-FFF2-40B4-BE49-F238E27FC236}">
                  <a16:creationId xmlns:a16="http://schemas.microsoft.com/office/drawing/2014/main" id="{56B67609-FF1A-204E-087D-0B28388BD93B}"/>
                </a:ext>
              </a:extLst>
            </p:cNvPr>
            <p:cNvSpPr/>
            <p:nvPr/>
          </p:nvSpPr>
          <p:spPr>
            <a:xfrm>
              <a:off x="6943296" y="482041"/>
              <a:ext cx="213000" cy="8204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Verbruikzone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42" name="Google Shape;824;g286b00870f9_1_1135">
            <a:extLst>
              <a:ext uri="{FF2B5EF4-FFF2-40B4-BE49-F238E27FC236}">
                <a16:creationId xmlns:a16="http://schemas.microsoft.com/office/drawing/2014/main" id="{94E2D5B4-CEC6-A7F0-F4CA-720EBD0DAF25}"/>
              </a:ext>
            </a:extLst>
          </p:cNvPr>
          <p:cNvGrpSpPr/>
          <p:nvPr/>
        </p:nvGrpSpPr>
        <p:grpSpPr>
          <a:xfrm>
            <a:off x="1409771" y="4592224"/>
            <a:ext cx="1470457" cy="360132"/>
            <a:chOff x="6943296" y="482041"/>
            <a:chExt cx="213000" cy="109857"/>
          </a:xfrm>
        </p:grpSpPr>
        <p:sp>
          <p:nvSpPr>
            <p:cNvPr id="43" name="Google Shape;825;g286b00870f9_1_1135">
              <a:extLst>
                <a:ext uri="{FF2B5EF4-FFF2-40B4-BE49-F238E27FC236}">
                  <a16:creationId xmlns:a16="http://schemas.microsoft.com/office/drawing/2014/main" id="{973A2B1A-E867-7A8D-6FCC-16907256B0CF}"/>
                </a:ext>
              </a:extLst>
            </p:cNvPr>
            <p:cNvSpPr/>
            <p:nvPr/>
          </p:nvSpPr>
          <p:spPr>
            <a:xfrm>
              <a:off x="6943296" y="564081"/>
              <a:ext cx="213000" cy="2781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826;g286b00870f9_1_1135">
              <a:extLst>
                <a:ext uri="{FF2B5EF4-FFF2-40B4-BE49-F238E27FC236}">
                  <a16:creationId xmlns:a16="http://schemas.microsoft.com/office/drawing/2014/main" id="{1D7EF852-52C0-516A-4767-3948C75FF5FA}"/>
                </a:ext>
              </a:extLst>
            </p:cNvPr>
            <p:cNvSpPr/>
            <p:nvPr/>
          </p:nvSpPr>
          <p:spPr>
            <a:xfrm>
              <a:off x="6943296" y="482041"/>
              <a:ext cx="213000" cy="81939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DistrictMeteredArea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82E4532-2D19-71EA-5F50-7B3AFA8F9F6A}"/>
              </a:ext>
            </a:extLst>
          </p:cNvPr>
          <p:cNvCxnSpPr>
            <a:cxnSpLocks/>
            <a:stCxn id="38" idx="1"/>
            <a:endCxn id="825" idx="2"/>
          </p:cNvCxnSpPr>
          <p:nvPr/>
        </p:nvCxnSpPr>
        <p:spPr>
          <a:xfrm rot="10800000">
            <a:off x="1161207" y="4012027"/>
            <a:ext cx="248565" cy="23613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33D93BC-462E-DFF0-04D9-70427A7597E0}"/>
              </a:ext>
            </a:extLst>
          </p:cNvPr>
          <p:cNvCxnSpPr>
            <a:cxnSpLocks/>
            <a:stCxn id="45" idx="1"/>
            <a:endCxn id="825" idx="2"/>
          </p:cNvCxnSpPr>
          <p:nvPr/>
        </p:nvCxnSpPr>
        <p:spPr>
          <a:xfrm rot="10800000">
            <a:off x="1161207" y="4012028"/>
            <a:ext cx="248565" cy="7145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054023" y="2185550"/>
            <a:ext cx="1823769" cy="845536"/>
            <a:chOff x="6943296" y="534441"/>
            <a:chExt cx="213000" cy="190961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1347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Uitgevoerd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met sensor</a:t>
              </a: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60" name="Google Shape;807;g286b00870f9_1_1135">
            <a:extLst>
              <a:ext uri="{FF2B5EF4-FFF2-40B4-BE49-F238E27FC236}">
                <a16:creationId xmlns:a16="http://schemas.microsoft.com/office/drawing/2014/main" id="{6D57A406-2F2A-544C-516C-1A886CAE9DFC}"/>
              </a:ext>
            </a:extLst>
          </p:cNvPr>
          <p:cNvGrpSpPr/>
          <p:nvPr/>
        </p:nvGrpSpPr>
        <p:grpSpPr>
          <a:xfrm>
            <a:off x="4054023" y="903884"/>
            <a:ext cx="1823769" cy="724745"/>
            <a:chOff x="6943296" y="477670"/>
            <a:chExt cx="213000" cy="145759"/>
          </a:xfrm>
        </p:grpSpPr>
        <p:sp>
          <p:nvSpPr>
            <p:cNvPr id="61" name="Google Shape;808;g286b00870f9_1_1135">
              <a:extLst>
                <a:ext uri="{FF2B5EF4-FFF2-40B4-BE49-F238E27FC236}">
                  <a16:creationId xmlns:a16="http://schemas.microsoft.com/office/drawing/2014/main" id="{6071F5CD-F655-C732-E143-8BECC45355D2}"/>
                </a:ext>
              </a:extLst>
            </p:cNvPr>
            <p:cNvSpPr/>
            <p:nvPr/>
          </p:nvSpPr>
          <p:spPr>
            <a:xfrm>
              <a:off x="6943296" y="531509"/>
              <a:ext cx="213000" cy="9192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Agent </a:t>
              </a:r>
            </a:p>
          </p:txBody>
        </p:sp>
        <p:sp>
          <p:nvSpPr>
            <p:cNvPr id="62" name="Google Shape;809;g286b00870f9_1_1135">
              <a:extLst>
                <a:ext uri="{FF2B5EF4-FFF2-40B4-BE49-F238E27FC236}">
                  <a16:creationId xmlns:a16="http://schemas.microsoft.com/office/drawing/2014/main" id="{8DB2911D-32D3-3378-25EB-9765DD0DD296}"/>
                </a:ext>
              </a:extLst>
            </p:cNvPr>
            <p:cNvSpPr/>
            <p:nvPr/>
          </p:nvSpPr>
          <p:spPr>
            <a:xfrm>
              <a:off x="6943296" y="477670"/>
              <a:ext cx="213000" cy="55738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Observatieverzameling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77A068CF-18C3-E815-7C0F-8F66DD448055}"/>
              </a:ext>
            </a:extLst>
          </p:cNvPr>
          <p:cNvCxnSpPr>
            <a:stCxn id="61" idx="2"/>
            <a:endCxn id="59" idx="0"/>
          </p:cNvCxnSpPr>
          <p:nvPr/>
        </p:nvCxnSpPr>
        <p:spPr>
          <a:xfrm>
            <a:off x="4965908" y="1628629"/>
            <a:ext cx="0" cy="55692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69" name="Google Shape;824;g286b00870f9_1_1135">
            <a:extLst>
              <a:ext uri="{FF2B5EF4-FFF2-40B4-BE49-F238E27FC236}">
                <a16:creationId xmlns:a16="http://schemas.microsoft.com/office/drawing/2014/main" id="{5349447D-BCE9-5FEF-0C9A-4968222D95D7}"/>
              </a:ext>
            </a:extLst>
          </p:cNvPr>
          <p:cNvGrpSpPr/>
          <p:nvPr/>
        </p:nvGrpSpPr>
        <p:grpSpPr>
          <a:xfrm>
            <a:off x="3156333" y="3321144"/>
            <a:ext cx="1666376" cy="403745"/>
            <a:chOff x="6943296" y="482041"/>
            <a:chExt cx="213000" cy="123161"/>
          </a:xfrm>
        </p:grpSpPr>
        <p:sp>
          <p:nvSpPr>
            <p:cNvPr id="770" name="Google Shape;825;g286b00870f9_1_1135">
              <a:extLst>
                <a:ext uri="{FF2B5EF4-FFF2-40B4-BE49-F238E27FC236}">
                  <a16:creationId xmlns:a16="http://schemas.microsoft.com/office/drawing/2014/main" id="{2C4B3DAD-0EC0-CBF4-F5EA-A92042A1DC2E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826;g286b00870f9_1_1135">
              <a:extLst>
                <a:ext uri="{FF2B5EF4-FFF2-40B4-BE49-F238E27FC236}">
                  <a16:creationId xmlns:a16="http://schemas.microsoft.com/office/drawing/2014/main" id="{C56274E9-69D0-B3D4-4919-824AD7E5CDA2}"/>
                </a:ext>
              </a:extLst>
            </p:cNvPr>
            <p:cNvSpPr/>
            <p:nvPr/>
          </p:nvSpPr>
          <p:spPr>
            <a:xfrm>
              <a:off x="6943296" y="482041"/>
              <a:ext cx="213000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78" name="Google Shape;824;g286b00870f9_1_1135">
            <a:extLst>
              <a:ext uri="{FF2B5EF4-FFF2-40B4-BE49-F238E27FC236}">
                <a16:creationId xmlns:a16="http://schemas.microsoft.com/office/drawing/2014/main" id="{E94266BE-9249-A841-1B90-EEFECDC418FC}"/>
              </a:ext>
            </a:extLst>
          </p:cNvPr>
          <p:cNvGrpSpPr/>
          <p:nvPr/>
        </p:nvGrpSpPr>
        <p:grpSpPr>
          <a:xfrm>
            <a:off x="3156332" y="3866497"/>
            <a:ext cx="1666377" cy="471092"/>
            <a:chOff x="6943296" y="461497"/>
            <a:chExt cx="213000" cy="143705"/>
          </a:xfrm>
        </p:grpSpPr>
        <p:sp>
          <p:nvSpPr>
            <p:cNvPr id="779" name="Google Shape;825;g286b00870f9_1_1135">
              <a:extLst>
                <a:ext uri="{FF2B5EF4-FFF2-40B4-BE49-F238E27FC236}">
                  <a16:creationId xmlns:a16="http://schemas.microsoft.com/office/drawing/2014/main" id="{4977BD41-DF52-4305-A2A4-6DE7D1BC44CF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826;g286b00870f9_1_1135">
              <a:extLst>
                <a:ext uri="{FF2B5EF4-FFF2-40B4-BE49-F238E27FC236}">
                  <a16:creationId xmlns:a16="http://schemas.microsoft.com/office/drawing/2014/main" id="{A19BED85-669E-1C98-A026-9B49AF2FD788}"/>
                </a:ext>
              </a:extLst>
            </p:cNvPr>
            <p:cNvSpPr/>
            <p:nvPr/>
          </p:nvSpPr>
          <p:spPr>
            <a:xfrm>
              <a:off x="6943296" y="461497"/>
              <a:ext cx="213000" cy="124331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81" name="Google Shape;824;g286b00870f9_1_1135">
            <a:extLst>
              <a:ext uri="{FF2B5EF4-FFF2-40B4-BE49-F238E27FC236}">
                <a16:creationId xmlns:a16="http://schemas.microsoft.com/office/drawing/2014/main" id="{1D382C5E-BFF1-0DCE-8ADD-76C85EA90624}"/>
              </a:ext>
            </a:extLst>
          </p:cNvPr>
          <p:cNvGrpSpPr/>
          <p:nvPr/>
        </p:nvGrpSpPr>
        <p:grpSpPr>
          <a:xfrm>
            <a:off x="3174276" y="4457091"/>
            <a:ext cx="1666377" cy="403745"/>
            <a:chOff x="6943296" y="482041"/>
            <a:chExt cx="213000" cy="123161"/>
          </a:xfrm>
        </p:grpSpPr>
        <p:sp>
          <p:nvSpPr>
            <p:cNvPr id="782" name="Google Shape;825;g286b00870f9_1_1135">
              <a:extLst>
                <a:ext uri="{FF2B5EF4-FFF2-40B4-BE49-F238E27FC236}">
                  <a16:creationId xmlns:a16="http://schemas.microsoft.com/office/drawing/2014/main" id="{BB581AB6-6D22-1472-A5A8-55EE527908A1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826;g286b00870f9_1_1135">
              <a:extLst>
                <a:ext uri="{FF2B5EF4-FFF2-40B4-BE49-F238E27FC236}">
                  <a16:creationId xmlns:a16="http://schemas.microsoft.com/office/drawing/2014/main" id="{181E0134-15B1-B7CC-A30A-FED416233EE5}"/>
                </a:ext>
              </a:extLst>
            </p:cNvPr>
            <p:cNvSpPr/>
            <p:nvPr/>
          </p:nvSpPr>
          <p:spPr>
            <a:xfrm>
              <a:off x="6943296" y="482041"/>
              <a:ext cx="213000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Meterstaat</a:t>
              </a:r>
              <a:r>
                <a:rPr lang="en-US" sz="1000" b="1">
                  <a:solidFill>
                    <a:srgbClr val="FFFFFF"/>
                  </a:solidFill>
                  <a:latin typeface="Arial"/>
                </a:rPr>
                <a:t>-</a:t>
              </a:r>
            </a:p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785" name="Connector: Elbow 784">
            <a:extLst>
              <a:ext uri="{FF2B5EF4-FFF2-40B4-BE49-F238E27FC236}">
                <a16:creationId xmlns:a16="http://schemas.microsoft.com/office/drawing/2014/main" id="{35EAE0E4-1C94-01F8-DBC7-DB361E86CF4B}"/>
              </a:ext>
            </a:extLst>
          </p:cNvPr>
          <p:cNvCxnSpPr>
            <a:stCxn id="771" idx="3"/>
            <a:endCxn id="58" idx="2"/>
          </p:cNvCxnSpPr>
          <p:nvPr/>
        </p:nvCxnSpPr>
        <p:spPr>
          <a:xfrm flipV="1">
            <a:off x="4822709" y="3031086"/>
            <a:ext cx="143199" cy="460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8" name="Connector: Elbow 787">
            <a:extLst>
              <a:ext uri="{FF2B5EF4-FFF2-40B4-BE49-F238E27FC236}">
                <a16:creationId xmlns:a16="http://schemas.microsoft.com/office/drawing/2014/main" id="{5CAA535B-6E3A-C7CC-768D-B8DCEF02B9D8}"/>
              </a:ext>
            </a:extLst>
          </p:cNvPr>
          <p:cNvCxnSpPr>
            <a:cxnSpLocks/>
            <a:stCxn id="780" idx="3"/>
            <a:endCxn id="58" idx="2"/>
          </p:cNvCxnSpPr>
          <p:nvPr/>
        </p:nvCxnSpPr>
        <p:spPr>
          <a:xfrm flipV="1">
            <a:off x="4822709" y="3031086"/>
            <a:ext cx="143199" cy="10392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4" name="Connector: Elbow 793">
            <a:extLst>
              <a:ext uri="{FF2B5EF4-FFF2-40B4-BE49-F238E27FC236}">
                <a16:creationId xmlns:a16="http://schemas.microsoft.com/office/drawing/2014/main" id="{A396317C-C224-23BD-5737-26906317038B}"/>
              </a:ext>
            </a:extLst>
          </p:cNvPr>
          <p:cNvCxnSpPr>
            <a:stCxn id="783" idx="3"/>
            <a:endCxn id="58" idx="2"/>
          </p:cNvCxnSpPr>
          <p:nvPr/>
        </p:nvCxnSpPr>
        <p:spPr>
          <a:xfrm flipV="1">
            <a:off x="4840653" y="3031086"/>
            <a:ext cx="125255" cy="15961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96" name="Google Shape;818;g286b00870f9_1_1135">
            <a:extLst>
              <a:ext uri="{FF2B5EF4-FFF2-40B4-BE49-F238E27FC236}">
                <a16:creationId xmlns:a16="http://schemas.microsoft.com/office/drawing/2014/main" id="{3567DEDB-F812-715B-3CC3-CDE7635B2B9E}"/>
              </a:ext>
            </a:extLst>
          </p:cNvPr>
          <p:cNvGrpSpPr/>
          <p:nvPr/>
        </p:nvGrpSpPr>
        <p:grpSpPr>
          <a:xfrm>
            <a:off x="6840784" y="1975511"/>
            <a:ext cx="1331771" cy="525605"/>
            <a:chOff x="6943296" y="461407"/>
            <a:chExt cx="213000" cy="180620"/>
          </a:xfrm>
        </p:grpSpPr>
        <p:sp>
          <p:nvSpPr>
            <p:cNvPr id="797" name="Google Shape;819;g286b00870f9_1_1135">
              <a:extLst>
                <a:ext uri="{FF2B5EF4-FFF2-40B4-BE49-F238E27FC236}">
                  <a16:creationId xmlns:a16="http://schemas.microsoft.com/office/drawing/2014/main" id="{ED28DFE5-6402-134E-044C-5671DCBFE6B7}"/>
                </a:ext>
              </a:extLst>
            </p:cNvPr>
            <p:cNvSpPr/>
            <p:nvPr/>
          </p:nvSpPr>
          <p:spPr>
            <a:xfrm>
              <a:off x="6943296" y="547590"/>
              <a:ext cx="213000" cy="9443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-^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type:Systeemtype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820;g286b00870f9_1_1135">
              <a:extLst>
                <a:ext uri="{FF2B5EF4-FFF2-40B4-BE49-F238E27FC236}">
                  <a16:creationId xmlns:a16="http://schemas.microsoft.com/office/drawing/2014/main" id="{CADC788A-D29F-EA59-F685-3E556DA34A36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>
                  <a:solidFill>
                    <a:srgbClr val="FFFFFF"/>
                  </a:solidFill>
                  <a:latin typeface="Arial"/>
                </a:rPr>
                <a:t>Sensor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6728787" y="1190338"/>
            <a:ext cx="1555773" cy="508784"/>
            <a:chOff x="6943296" y="513283"/>
            <a:chExt cx="213001" cy="129282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3296" y="579854"/>
              <a:ext cx="213000" cy="6271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3297" y="513283"/>
              <a:ext cx="213000" cy="66571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9CD06391-E394-AF4D-DF1E-53D0FE469729}"/>
              </a:ext>
            </a:extLst>
          </p:cNvPr>
          <p:cNvCxnSpPr>
            <a:cxnSpLocks/>
            <a:stCxn id="800" idx="2"/>
            <a:endCxn id="798" idx="0"/>
          </p:cNvCxnSpPr>
          <p:nvPr/>
        </p:nvCxnSpPr>
        <p:spPr>
          <a:xfrm>
            <a:off x="7506670" y="1699122"/>
            <a:ext cx="0" cy="2763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5" name="Connector: Elbow 834">
            <a:extLst>
              <a:ext uri="{FF2B5EF4-FFF2-40B4-BE49-F238E27FC236}">
                <a16:creationId xmlns:a16="http://schemas.microsoft.com/office/drawing/2014/main" id="{D8F4FB9A-3D36-7A0D-A5D4-6AA09555DDB0}"/>
              </a:ext>
            </a:extLst>
          </p:cNvPr>
          <p:cNvCxnSpPr>
            <a:stCxn id="62" idx="0"/>
            <a:endCxn id="798" idx="3"/>
          </p:cNvCxnSpPr>
          <p:nvPr/>
        </p:nvCxnSpPr>
        <p:spPr>
          <a:xfrm rot="16200000" flipH="1">
            <a:off x="5971718" y="-101926"/>
            <a:ext cx="1195026" cy="3206647"/>
          </a:xfrm>
          <a:prstGeom prst="bentConnector4">
            <a:avLst>
              <a:gd name="adj1" fmla="val -7793"/>
              <a:gd name="adj2" fmla="val 10712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40" name="Google Shape;818;g286b00870f9_1_1135">
            <a:extLst>
              <a:ext uri="{FF2B5EF4-FFF2-40B4-BE49-F238E27FC236}">
                <a16:creationId xmlns:a16="http://schemas.microsoft.com/office/drawing/2014/main" id="{F948D124-4505-2C02-06B1-6D50EEBDDA05}"/>
              </a:ext>
            </a:extLst>
          </p:cNvPr>
          <p:cNvGrpSpPr/>
          <p:nvPr/>
        </p:nvGrpSpPr>
        <p:grpSpPr>
          <a:xfrm>
            <a:off x="6653566" y="2942145"/>
            <a:ext cx="962998" cy="574590"/>
            <a:chOff x="6943296" y="461407"/>
            <a:chExt cx="213000" cy="167107"/>
          </a:xfrm>
        </p:grpSpPr>
        <p:sp>
          <p:nvSpPr>
            <p:cNvPr id="841" name="Google Shape;819;g286b00870f9_1_1135">
              <a:extLst>
                <a:ext uri="{FF2B5EF4-FFF2-40B4-BE49-F238E27FC236}">
                  <a16:creationId xmlns:a16="http://schemas.microsoft.com/office/drawing/2014/main" id="{5DE49012-BEB2-B6AE-9235-B1C7645F765E}"/>
                </a:ext>
              </a:extLst>
            </p:cNvPr>
            <p:cNvSpPr/>
            <p:nvPr/>
          </p:nvSpPr>
          <p:spPr>
            <a:xfrm>
              <a:off x="6943296" y="533183"/>
              <a:ext cx="213000" cy="9533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20;g286b00870f9_1_1135">
              <a:extLst>
                <a:ext uri="{FF2B5EF4-FFF2-40B4-BE49-F238E27FC236}">
                  <a16:creationId xmlns:a16="http://schemas.microsoft.com/office/drawing/2014/main" id="{2D2A8AED-D5DB-229A-61A1-340E98373879}"/>
                </a:ext>
              </a:extLst>
            </p:cNvPr>
            <p:cNvSpPr/>
            <p:nvPr/>
          </p:nvSpPr>
          <p:spPr>
            <a:xfrm>
              <a:off x="6943296" y="461407"/>
              <a:ext cx="213000" cy="71776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>
                  <a:solidFill>
                    <a:srgbClr val="FFFFFF"/>
                  </a:solidFill>
                  <a:latin typeface="Arial"/>
                </a:rPr>
                <a:t>Meter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843" name="Google Shape;818;g286b00870f9_1_1135">
            <a:extLst>
              <a:ext uri="{FF2B5EF4-FFF2-40B4-BE49-F238E27FC236}">
                <a16:creationId xmlns:a16="http://schemas.microsoft.com/office/drawing/2014/main" id="{627C38D8-9614-F111-9642-26D5F9C9AA8F}"/>
              </a:ext>
            </a:extLst>
          </p:cNvPr>
          <p:cNvGrpSpPr/>
          <p:nvPr/>
        </p:nvGrpSpPr>
        <p:grpSpPr>
          <a:xfrm>
            <a:off x="8012013" y="3072758"/>
            <a:ext cx="970804" cy="574589"/>
            <a:chOff x="6943296" y="461407"/>
            <a:chExt cx="213000" cy="197453"/>
          </a:xfrm>
        </p:grpSpPr>
        <p:sp>
          <p:nvSpPr>
            <p:cNvPr id="844" name="Google Shape;819;g286b00870f9_1_1135">
              <a:extLst>
                <a:ext uri="{FF2B5EF4-FFF2-40B4-BE49-F238E27FC236}">
                  <a16:creationId xmlns:a16="http://schemas.microsoft.com/office/drawing/2014/main" id="{AD1F6ABD-0668-EC76-A93D-3DB8ADADF97D}"/>
                </a:ext>
              </a:extLst>
            </p:cNvPr>
            <p:cNvSpPr/>
            <p:nvPr/>
          </p:nvSpPr>
          <p:spPr>
            <a:xfrm>
              <a:off x="6943296" y="547590"/>
              <a:ext cx="213000" cy="11127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fabrikant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^model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20;g286b00870f9_1_1135">
              <a:extLst>
                <a:ext uri="{FF2B5EF4-FFF2-40B4-BE49-F238E27FC236}">
                  <a16:creationId xmlns:a16="http://schemas.microsoft.com/office/drawing/2014/main" id="{F362122A-022E-37C6-990C-B78D9A948C98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Metertype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850" name="Connector: Elbow 849">
            <a:extLst>
              <a:ext uri="{FF2B5EF4-FFF2-40B4-BE49-F238E27FC236}">
                <a16:creationId xmlns:a16="http://schemas.microsoft.com/office/drawing/2014/main" id="{C808C9CD-3BCF-09A2-B7BB-2231AFCB283F}"/>
              </a:ext>
            </a:extLst>
          </p:cNvPr>
          <p:cNvCxnSpPr>
            <a:cxnSpLocks/>
            <a:stCxn id="842" idx="0"/>
            <a:endCxn id="797" idx="2"/>
          </p:cNvCxnSpPr>
          <p:nvPr/>
        </p:nvCxnSpPr>
        <p:spPr>
          <a:xfrm rot="5400000" flipH="1" flipV="1">
            <a:off x="7100353" y="2535829"/>
            <a:ext cx="441029" cy="3716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1" name="Connector: Elbow 850">
            <a:extLst>
              <a:ext uri="{FF2B5EF4-FFF2-40B4-BE49-F238E27FC236}">
                <a16:creationId xmlns:a16="http://schemas.microsoft.com/office/drawing/2014/main" id="{83D753BA-F988-BAE0-2414-ED895D53EBF9}"/>
              </a:ext>
            </a:extLst>
          </p:cNvPr>
          <p:cNvCxnSpPr>
            <a:cxnSpLocks/>
            <a:stCxn id="846" idx="0"/>
            <a:endCxn id="797" idx="2"/>
          </p:cNvCxnSpPr>
          <p:nvPr/>
        </p:nvCxnSpPr>
        <p:spPr>
          <a:xfrm rot="16200000" flipV="1">
            <a:off x="7716222" y="2291564"/>
            <a:ext cx="571642" cy="9907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6" name="Connector: Elbow 855">
            <a:extLst>
              <a:ext uri="{FF2B5EF4-FFF2-40B4-BE49-F238E27FC236}">
                <a16:creationId xmlns:a16="http://schemas.microsoft.com/office/drawing/2014/main" id="{38BF7A36-45E6-1919-51E3-C79648F0BB6B}"/>
              </a:ext>
            </a:extLst>
          </p:cNvPr>
          <p:cNvCxnSpPr>
            <a:cxnSpLocks/>
            <a:stCxn id="841" idx="3"/>
            <a:endCxn id="844" idx="1"/>
          </p:cNvCxnSpPr>
          <p:nvPr/>
        </p:nvCxnSpPr>
        <p:spPr>
          <a:xfrm>
            <a:off x="7616564" y="3352840"/>
            <a:ext cx="395449" cy="1326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64" name="Google Shape;818;g286b00870f9_1_1135">
            <a:extLst>
              <a:ext uri="{FF2B5EF4-FFF2-40B4-BE49-F238E27FC236}">
                <a16:creationId xmlns:a16="http://schemas.microsoft.com/office/drawing/2014/main" id="{05CF2067-2790-BA92-D17F-C7FB95087621}"/>
              </a:ext>
            </a:extLst>
          </p:cNvPr>
          <p:cNvGrpSpPr/>
          <p:nvPr/>
        </p:nvGrpSpPr>
        <p:grpSpPr>
          <a:xfrm>
            <a:off x="6482517" y="4085724"/>
            <a:ext cx="1331771" cy="605112"/>
            <a:chOff x="6943296" y="461407"/>
            <a:chExt cx="213000" cy="207942"/>
          </a:xfrm>
        </p:grpSpPr>
        <p:sp>
          <p:nvSpPr>
            <p:cNvPr id="865" name="Google Shape;819;g286b00870f9_1_1135">
              <a:extLst>
                <a:ext uri="{FF2B5EF4-FFF2-40B4-BE49-F238E27FC236}">
                  <a16:creationId xmlns:a16="http://schemas.microsoft.com/office/drawing/2014/main" id="{E371DC6E-F918-2C7C-2F64-4416D5407BC1}"/>
                </a:ext>
              </a:extLst>
            </p:cNvPr>
            <p:cNvSpPr/>
            <p:nvPr/>
          </p:nvSpPr>
          <p:spPr>
            <a:xfrm>
              <a:off x="6943296" y="547590"/>
              <a:ext cx="213000" cy="121759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DeploymentTijdstip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gedeployedDoor:Agent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20;g286b00870f9_1_1135">
              <a:extLst>
                <a:ext uri="{FF2B5EF4-FFF2-40B4-BE49-F238E27FC236}">
                  <a16:creationId xmlns:a16="http://schemas.microsoft.com/office/drawing/2014/main" id="{BE114CDE-856A-1639-1180-C010F0684D7F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>
                  <a:solidFill>
                    <a:srgbClr val="FFFFFF"/>
                  </a:solidFill>
                  <a:latin typeface="Arial"/>
                </a:rPr>
                <a:t>Deployment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DD310814-A058-8112-1BC4-1AAF61E335AC}"/>
              </a:ext>
            </a:extLst>
          </p:cNvPr>
          <p:cNvCxnSpPr>
            <a:stCxn id="866" idx="0"/>
            <a:endCxn id="841" idx="2"/>
          </p:cNvCxnSpPr>
          <p:nvPr/>
        </p:nvCxnSpPr>
        <p:spPr>
          <a:xfrm flipH="1" flipV="1">
            <a:off x="7135065" y="3516735"/>
            <a:ext cx="13338" cy="5689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0" name="Connector: Elbow 869">
            <a:extLst>
              <a:ext uri="{FF2B5EF4-FFF2-40B4-BE49-F238E27FC236}">
                <a16:creationId xmlns:a16="http://schemas.microsoft.com/office/drawing/2014/main" id="{99AA31BF-5529-D0A2-F34B-CA156A922C79}"/>
              </a:ext>
            </a:extLst>
          </p:cNvPr>
          <p:cNvCxnSpPr>
            <a:stCxn id="8" idx="0"/>
            <a:endCxn id="819" idx="2"/>
          </p:cNvCxnSpPr>
          <p:nvPr/>
        </p:nvCxnSpPr>
        <p:spPr>
          <a:xfrm rot="16200000" flipV="1">
            <a:off x="911595" y="2639063"/>
            <a:ext cx="343441" cy="155782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2" name="Connector: Elbow 871">
            <a:extLst>
              <a:ext uri="{FF2B5EF4-FFF2-40B4-BE49-F238E27FC236}">
                <a16:creationId xmlns:a16="http://schemas.microsoft.com/office/drawing/2014/main" id="{F7F88B07-EDAD-C916-63A5-54E6DF80A2CF}"/>
              </a:ext>
            </a:extLst>
          </p:cNvPr>
          <p:cNvCxnSpPr>
            <a:stCxn id="865" idx="2"/>
            <a:endCxn id="8" idx="1"/>
          </p:cNvCxnSpPr>
          <p:nvPr/>
        </p:nvCxnSpPr>
        <p:spPr>
          <a:xfrm rot="5400000" flipH="1">
            <a:off x="3072984" y="615417"/>
            <a:ext cx="1691442" cy="6459397"/>
          </a:xfrm>
          <a:prstGeom prst="bentConnector4">
            <a:avLst>
              <a:gd name="adj1" fmla="val -21124"/>
              <a:gd name="adj2" fmla="val 103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75" name="Google Shape;818;g286b00870f9_1_1135">
            <a:extLst>
              <a:ext uri="{FF2B5EF4-FFF2-40B4-BE49-F238E27FC236}">
                <a16:creationId xmlns:a16="http://schemas.microsoft.com/office/drawing/2014/main" id="{CA8B0197-E269-7D8A-ACA5-7E4AB565C6D2}"/>
              </a:ext>
            </a:extLst>
          </p:cNvPr>
          <p:cNvGrpSpPr/>
          <p:nvPr/>
        </p:nvGrpSpPr>
        <p:grpSpPr>
          <a:xfrm>
            <a:off x="2709333" y="1134469"/>
            <a:ext cx="1063414" cy="373723"/>
            <a:chOff x="6943296" y="461407"/>
            <a:chExt cx="213000" cy="128427"/>
          </a:xfrm>
        </p:grpSpPr>
        <p:sp>
          <p:nvSpPr>
            <p:cNvPr id="876" name="Google Shape;819;g286b00870f9_1_1135">
              <a:extLst>
                <a:ext uri="{FF2B5EF4-FFF2-40B4-BE49-F238E27FC236}">
                  <a16:creationId xmlns:a16="http://schemas.microsoft.com/office/drawing/2014/main" id="{E1406259-2A71-3E04-CDA6-616EF10F6DC7}"/>
                </a:ext>
              </a:extLst>
            </p:cNvPr>
            <p:cNvSpPr/>
            <p:nvPr/>
          </p:nvSpPr>
          <p:spPr>
            <a:xfrm>
              <a:off x="6943296" y="547590"/>
              <a:ext cx="213000" cy="4224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20;g286b00870f9_1_1135">
              <a:extLst>
                <a:ext uri="{FF2B5EF4-FFF2-40B4-BE49-F238E27FC236}">
                  <a16:creationId xmlns:a16="http://schemas.microsoft.com/office/drawing/2014/main" id="{4A5A1CBC-4630-999C-13A3-7CD067E5C41E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stCxn id="59" idx="1"/>
            <a:endCxn id="876" idx="2"/>
          </p:cNvCxnSpPr>
          <p:nvPr/>
        </p:nvCxnSpPr>
        <p:spPr>
          <a:xfrm rot="10800000">
            <a:off x="3241041" y="1508192"/>
            <a:ext cx="812983" cy="800756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5" name="Connector: Elbow 894">
            <a:extLst>
              <a:ext uri="{FF2B5EF4-FFF2-40B4-BE49-F238E27FC236}">
                <a16:creationId xmlns:a16="http://schemas.microsoft.com/office/drawing/2014/main" id="{AB9A13A6-95DB-64B1-8BA5-7B2813E48B3D}"/>
              </a:ext>
            </a:extLst>
          </p:cNvPr>
          <p:cNvCxnSpPr>
            <a:stCxn id="58" idx="3"/>
            <a:endCxn id="797" idx="1"/>
          </p:cNvCxnSpPr>
          <p:nvPr/>
        </p:nvCxnSpPr>
        <p:spPr>
          <a:xfrm flipV="1">
            <a:off x="5877792" y="2363710"/>
            <a:ext cx="962992" cy="369091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6" name="Connector: Elbow 895">
            <a:extLst>
              <a:ext uri="{FF2B5EF4-FFF2-40B4-BE49-F238E27FC236}">
                <a16:creationId xmlns:a16="http://schemas.microsoft.com/office/drawing/2014/main" id="{3874999B-5305-3D4B-3C05-A715CE20EDA9}"/>
              </a:ext>
            </a:extLst>
          </p:cNvPr>
          <p:cNvCxnSpPr>
            <a:cxnSpLocks/>
            <a:stCxn id="877" idx="3"/>
            <a:endCxn id="798" idx="1"/>
          </p:cNvCxnSpPr>
          <p:nvPr/>
        </p:nvCxnSpPr>
        <p:spPr>
          <a:xfrm>
            <a:off x="3772747" y="1257868"/>
            <a:ext cx="3068037" cy="841042"/>
          </a:xfrm>
          <a:prstGeom prst="bentConnector3">
            <a:avLst>
              <a:gd name="adj1" fmla="val 6508"/>
            </a:avLst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09" name="Google Shape;818;g286b00870f9_1_1135">
            <a:extLst>
              <a:ext uri="{FF2B5EF4-FFF2-40B4-BE49-F238E27FC236}">
                <a16:creationId xmlns:a16="http://schemas.microsoft.com/office/drawing/2014/main" id="{9323EE93-17A4-6412-552C-F0FA94C422B5}"/>
              </a:ext>
            </a:extLst>
          </p:cNvPr>
          <p:cNvGrpSpPr/>
          <p:nvPr/>
        </p:nvGrpSpPr>
        <p:grpSpPr>
          <a:xfrm>
            <a:off x="5178596" y="3386182"/>
            <a:ext cx="1331771" cy="605112"/>
            <a:chOff x="6943296" y="461407"/>
            <a:chExt cx="213000" cy="207942"/>
          </a:xfrm>
        </p:grpSpPr>
        <p:sp>
          <p:nvSpPr>
            <p:cNvPr id="910" name="Google Shape;819;g286b00870f9_1_1135">
              <a:extLst>
                <a:ext uri="{FF2B5EF4-FFF2-40B4-BE49-F238E27FC236}">
                  <a16:creationId xmlns:a16="http://schemas.microsoft.com/office/drawing/2014/main" id="{6F6E11F1-2811-BF93-8565-D789928D5922}"/>
                </a:ext>
              </a:extLst>
            </p:cNvPr>
            <p:cNvSpPr/>
            <p:nvPr/>
          </p:nvSpPr>
          <p:spPr>
            <a:xfrm>
              <a:off x="6943296" y="547590"/>
              <a:ext cx="213000" cy="121759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820;g286b00870f9_1_1135">
              <a:extLst>
                <a:ext uri="{FF2B5EF4-FFF2-40B4-BE49-F238E27FC236}">
                  <a16:creationId xmlns:a16="http://schemas.microsoft.com/office/drawing/2014/main" id="{1F9A989C-43AB-AE57-BDA5-F8BA48E8B47C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913" name="Straight Arrow Connector 912">
            <a:extLst>
              <a:ext uri="{FF2B5EF4-FFF2-40B4-BE49-F238E27FC236}">
                <a16:creationId xmlns:a16="http://schemas.microsoft.com/office/drawing/2014/main" id="{687D76FA-FAA8-4E5E-7D75-83AFF4A4CE89}"/>
              </a:ext>
            </a:extLst>
          </p:cNvPr>
          <p:cNvCxnSpPr>
            <a:stCxn id="911" idx="0"/>
            <a:endCxn id="58" idx="2"/>
          </p:cNvCxnSpPr>
          <p:nvPr/>
        </p:nvCxnSpPr>
        <p:spPr>
          <a:xfrm flipH="1" flipV="1">
            <a:off x="4965908" y="3031086"/>
            <a:ext cx="878574" cy="355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34DC442D-0D6A-0635-0973-28C21B3E1CD7}"/>
              </a:ext>
            </a:extLst>
          </p:cNvPr>
          <p:cNvSpPr txBox="1"/>
          <p:nvPr/>
        </p:nvSpPr>
        <p:spPr>
          <a:xfrm>
            <a:off x="377443" y="244817"/>
            <a:ext cx="164592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err="1"/>
              <a:t>Kabels&amp;Leidingen</a:t>
            </a:r>
            <a:endParaRPr lang="en-GB" sz="1400"/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026F6BD7-578D-F9A4-05B4-D343894E78B1}"/>
              </a:ext>
            </a:extLst>
          </p:cNvPr>
          <p:cNvSpPr txBox="1"/>
          <p:nvPr/>
        </p:nvSpPr>
        <p:spPr>
          <a:xfrm>
            <a:off x="3161960" y="238784"/>
            <a:ext cx="2001188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Observaties&amp;metingen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BBD123C9-79EF-921B-90A0-A9C09D22C78F}"/>
              </a:ext>
            </a:extLst>
          </p:cNvPr>
          <p:cNvSpPr txBox="1"/>
          <p:nvPr/>
        </p:nvSpPr>
        <p:spPr>
          <a:xfrm>
            <a:off x="5254101" y="237651"/>
            <a:ext cx="2329136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Sensoren</a:t>
            </a:r>
            <a:r>
              <a:rPr lang="en-US" sz="1400">
                <a:solidFill>
                  <a:schemeClr val="bg1"/>
                </a:solidFill>
              </a:rPr>
              <a:t> en </a:t>
            </a:r>
            <a:r>
              <a:rPr lang="en-US" sz="1400" err="1">
                <a:solidFill>
                  <a:schemeClr val="bg1"/>
                </a:solidFill>
              </a:rPr>
              <a:t>bemonsering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8B2118C9-56BC-EFDA-909F-693CC60FD2BE}"/>
              </a:ext>
            </a:extLst>
          </p:cNvPr>
          <p:cNvSpPr txBox="1"/>
          <p:nvPr/>
        </p:nvSpPr>
        <p:spPr>
          <a:xfrm>
            <a:off x="7669375" y="246723"/>
            <a:ext cx="1006360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Statistiek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B439E-9258-4776-D26C-C74F6BE94953}"/>
              </a:ext>
            </a:extLst>
          </p:cNvPr>
          <p:cNvSpPr txBox="1"/>
          <p:nvPr/>
        </p:nvSpPr>
        <p:spPr>
          <a:xfrm>
            <a:off x="2117237" y="244539"/>
            <a:ext cx="95377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  <a:hlinkClick r:id="rId7"/>
              </a:rPr>
              <a:t>Generiek</a:t>
            </a:r>
            <a:endParaRPr lang="en-GB" sz="14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7663CD-EC8F-E485-3392-6ECEA701F8E6}"/>
              </a:ext>
            </a:extLst>
          </p:cNvPr>
          <p:cNvCxnSpPr/>
          <p:nvPr/>
        </p:nvCxnSpPr>
        <p:spPr>
          <a:xfrm>
            <a:off x="0" y="643466"/>
            <a:ext cx="9144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6DF7D6-36A6-39FD-EA3A-E7911256673E}"/>
              </a:ext>
            </a:extLst>
          </p:cNvPr>
          <p:cNvCxnSpPr>
            <a:cxnSpLocks/>
            <a:stCxn id="40" idx="3"/>
            <a:endCxn id="58" idx="1"/>
          </p:cNvCxnSpPr>
          <p:nvPr/>
        </p:nvCxnSpPr>
        <p:spPr>
          <a:xfrm>
            <a:off x="3203028" y="2611085"/>
            <a:ext cx="850995" cy="121716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7c39b9eb6b_2_10"/>
          <p:cNvSpPr txBox="1"/>
          <p:nvPr/>
        </p:nvSpPr>
        <p:spPr>
          <a:xfrm>
            <a:off x="628650" y="273850"/>
            <a:ext cx="85839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3100"/>
              <a:buNone/>
              <a:defRPr sz="3100" b="1"/>
            </a:lvl1pPr>
          </a:lstStyle>
          <a:p>
            <a:r>
              <a:rPr lang="en-GB"/>
              <a:t>Feedback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7A23-CFC1-5858-92BF-3D9E31CEF0D8}"/>
              </a:ext>
            </a:extLst>
          </p:cNvPr>
          <p:cNvSpPr txBox="1"/>
          <p:nvPr/>
        </p:nvSpPr>
        <p:spPr>
          <a:xfrm>
            <a:off x="807666" y="1262768"/>
            <a:ext cx="2442575" cy="12618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b="1"/>
              <a:t>1.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Diameter verwijst naar diameter van de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Attribuut digitaal/analoog toevoegen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EEE08-7770-49D6-4993-251AD4BB6245}"/>
              </a:ext>
            </a:extLst>
          </p:cNvPr>
          <p:cNvSpPr txBox="1"/>
          <p:nvPr/>
        </p:nvSpPr>
        <p:spPr>
          <a:xfrm>
            <a:off x="3440220" y="1262768"/>
            <a:ext cx="2442575" cy="14157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b="1"/>
              <a:t>2. Soorten observaties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Codelijst creëren voor kenmerktypes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Observatieprocedure gebruiken om observaties te linken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A1768-32FB-5697-9F8F-E5F3F6B49F0A}"/>
              </a:ext>
            </a:extLst>
          </p:cNvPr>
          <p:cNvSpPr txBox="1"/>
          <p:nvPr/>
        </p:nvSpPr>
        <p:spPr>
          <a:xfrm>
            <a:off x="6072774" y="1262768"/>
            <a:ext cx="2442575" cy="12311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b="1"/>
              <a:t>3. Aansluiting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Pijpdiameter niet nodig in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Geometrie kent talloze mogelijkheden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F0FB1-27AE-D2AE-01EE-0F0EA3556A06}"/>
              </a:ext>
            </a:extLst>
          </p:cNvPr>
          <p:cNvSpPr txBox="1"/>
          <p:nvPr/>
        </p:nvSpPr>
        <p:spPr>
          <a:xfrm>
            <a:off x="2218933" y="3203624"/>
            <a:ext cx="2442575" cy="12311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b="1"/>
              <a:t>4.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Geometrie kan aan DMA gekoppeld worden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Connectie aansluiting en zone via geometrie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314FE-6800-1D70-FDEB-3D494F2FB7E1}"/>
              </a:ext>
            </a:extLst>
          </p:cNvPr>
          <p:cNvSpPr txBox="1"/>
          <p:nvPr/>
        </p:nvSpPr>
        <p:spPr>
          <a:xfrm>
            <a:off x="4851487" y="3203624"/>
            <a:ext cx="2442575" cy="677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BE" b="1"/>
              <a:t>5. Statistiek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Tijdreeksen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2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8155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ee090956d_0_385"/>
          <p:cNvSpPr txBox="1"/>
          <p:nvPr/>
        </p:nvSpPr>
        <p:spPr>
          <a:xfrm>
            <a:off x="628650" y="456588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3000"/>
              <a:buNone/>
              <a:defRPr sz="3200" b="1"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5"/>
                  </a:ext>
                </a:extLst>
              </a:defRPr>
            </a:lvl1pPr>
          </a:lstStyle>
          <a:p>
            <a:r>
              <a:rPr lang="nl-BE" noProof="1"/>
              <a:t>Use</a:t>
            </a:r>
            <a:r>
              <a:rPr lang="nl-BE"/>
              <a:t> cases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F3F8F5E-A776-E4E8-865C-9FAFC3D04674}"/>
              </a:ext>
            </a:extLst>
          </p:cNvPr>
          <p:cNvSpPr txBox="1">
            <a:spLocks/>
          </p:cNvSpPr>
          <p:nvPr/>
        </p:nvSpPr>
        <p:spPr>
          <a:xfrm>
            <a:off x="1345785" y="1376292"/>
            <a:ext cx="7302500" cy="3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02870" indent="0">
              <a:buFont typeface="Proxima Nova"/>
              <a:buNone/>
            </a:pPr>
            <a:r>
              <a:rPr lang="nl-BE" sz="1400">
                <a:latin typeface="Arial"/>
                <a:cs typeface="Arial"/>
              </a:rPr>
              <a:t>Als droogtecommissie kan ik granulaire (gemeente) voorspellingen in watervraag </a:t>
            </a:r>
            <a:br>
              <a:rPr lang="nl-BE" sz="1400">
                <a:latin typeface="Arial"/>
                <a:cs typeface="Arial"/>
              </a:rPr>
            </a:br>
            <a:r>
              <a:rPr lang="nl-BE" sz="1400">
                <a:latin typeface="Arial"/>
                <a:cs typeface="Arial"/>
              </a:rPr>
              <a:t>combineren met reeds beschikbare informatie over waternood zodat gebiedsgerichte communicatie kan gebeuren en daaraan gekoppelde maatregelen kunnen genomen worden. </a:t>
            </a:r>
            <a:br>
              <a:rPr lang="nl-BE" sz="1400">
                <a:latin typeface="Arial"/>
                <a:cs typeface="Arial"/>
              </a:rPr>
            </a:br>
            <a:endParaRPr lang="nl-BE" sz="1400">
              <a:latin typeface="Arial"/>
              <a:cs typeface="Arial"/>
            </a:endParaRPr>
          </a:p>
          <a:p>
            <a:pPr marL="102870" indent="0">
              <a:buFont typeface="Proxima Nova"/>
              <a:buNone/>
            </a:pPr>
            <a:r>
              <a:rPr lang="nl-BE" sz="1400">
                <a:latin typeface="Arial"/>
                <a:cs typeface="Arial"/>
              </a:rPr>
              <a:t>Als lokaal bestuur kan ik waterschaarste inschatten op wijk- of straatniveau zodat ik mijn inwoners bewust kan maken van het waterschaarste risico en ze voorzichtiger om kunnen springen met hun waterverbruik.</a:t>
            </a:r>
            <a:br>
              <a:rPr lang="nl-BE" sz="1400">
                <a:latin typeface="Arial"/>
                <a:cs typeface="Arial"/>
              </a:rPr>
            </a:br>
            <a:endParaRPr lang="nl-BE" sz="1400">
              <a:latin typeface="Arial"/>
              <a:cs typeface="Arial"/>
            </a:endParaRPr>
          </a:p>
          <a:p>
            <a:pPr marL="102870" indent="0">
              <a:buFont typeface="Proxima Nova"/>
              <a:buNone/>
            </a:pPr>
            <a:r>
              <a:rPr lang="nl-BE" sz="1400">
                <a:latin typeface="Arial"/>
                <a:cs typeface="Arial"/>
              </a:rPr>
              <a:t>Als droogtecommissie kan ik op dag-basis de watervraag voorspellen voor minimaal de komende 7 dagen zodat communicatie, overleggen en maatregelen tijdig kunnen plaatsvinden.</a:t>
            </a:r>
          </a:p>
        </p:txBody>
      </p:sp>
      <p:pic>
        <p:nvPicPr>
          <p:cNvPr id="4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8A14FF50-A507-AF27-AD4D-3923BB6962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721" r="7937" b="7817"/>
          <a:stretch/>
        </p:blipFill>
        <p:spPr>
          <a:xfrm>
            <a:off x="628650" y="1441362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3C616495-F7C3-A133-0941-56F9E855B8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721" r="7937" b="7817"/>
          <a:stretch/>
        </p:blipFill>
        <p:spPr>
          <a:xfrm>
            <a:off x="628650" y="2273930"/>
            <a:ext cx="560500" cy="66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33;g2b429d96f97_0_1076" descr="A yellow post-it note with a red push pin&#10;&#10;Description automatically generated">
            <a:extLst>
              <a:ext uri="{FF2B5EF4-FFF2-40B4-BE49-F238E27FC236}">
                <a16:creationId xmlns:a16="http://schemas.microsoft.com/office/drawing/2014/main" id="{28DD9BD2-7470-608A-B22F-D8A5BF7C66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721" r="7937" b="7817"/>
          <a:stretch/>
        </p:blipFill>
        <p:spPr>
          <a:xfrm>
            <a:off x="651510" y="3133002"/>
            <a:ext cx="560500" cy="6613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59F0E9-F1D8-8208-0CD5-CAEF5CAF82D3}"/>
              </a:ext>
            </a:extLst>
          </p:cNvPr>
          <p:cNvSpPr txBox="1"/>
          <p:nvPr/>
        </p:nvSpPr>
        <p:spPr>
          <a:xfrm>
            <a:off x="762426" y="1636321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A5A3A-DF0B-4E60-5794-FA1C3A439F1C}"/>
              </a:ext>
            </a:extLst>
          </p:cNvPr>
          <p:cNvSpPr txBox="1"/>
          <p:nvPr/>
        </p:nvSpPr>
        <p:spPr>
          <a:xfrm>
            <a:off x="762426" y="2502556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BE646-CF30-9171-4AB9-ABF29491A56F}"/>
              </a:ext>
            </a:extLst>
          </p:cNvPr>
          <p:cNvSpPr txBox="1"/>
          <p:nvPr/>
        </p:nvSpPr>
        <p:spPr>
          <a:xfrm>
            <a:off x="762426" y="3333511"/>
            <a:ext cx="338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cb0aa4885_1_432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1bcb0aa4885_1_432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1bcb0aa4885_1_432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Standaarden voor Linkende Organisaties (OSLO)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1bcb0aa4885_1_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cb0aa4885_1_45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bcb0aa4885_1_451"/>
          <p:cNvSpPr/>
          <p:nvPr/>
        </p:nvSpPr>
        <p:spPr>
          <a:xfrm>
            <a:off x="2184725" y="1248625"/>
            <a:ext cx="4058700" cy="3609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bcb0aa4885_1_451"/>
          <p:cNvSpPr/>
          <p:nvPr/>
        </p:nvSpPr>
        <p:spPr>
          <a:xfrm>
            <a:off x="2213825" y="41259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bcb0aa4885_1_451"/>
          <p:cNvSpPr txBox="1"/>
          <p:nvPr/>
        </p:nvSpPr>
        <p:spPr>
          <a:xfrm>
            <a:off x="3521375" y="4211675"/>
            <a:ext cx="1385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1bcb0aa4885_1_451"/>
          <p:cNvSpPr/>
          <p:nvPr/>
        </p:nvSpPr>
        <p:spPr>
          <a:xfrm>
            <a:off x="2332325" y="341437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bcb0aa4885_1_451"/>
          <p:cNvSpPr/>
          <p:nvPr/>
        </p:nvSpPr>
        <p:spPr>
          <a:xfrm>
            <a:off x="2384275" y="26266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1bcb0aa4885_1_451"/>
          <p:cNvSpPr txBox="1"/>
          <p:nvPr/>
        </p:nvSpPr>
        <p:spPr>
          <a:xfrm>
            <a:off x="2883550" y="3488175"/>
            <a:ext cx="2625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Bestaande standaarden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1bcb0aa4885_1_451"/>
          <p:cNvSpPr txBox="1"/>
          <p:nvPr/>
        </p:nvSpPr>
        <p:spPr>
          <a:xfrm>
            <a:off x="2901425" y="2075263"/>
            <a:ext cx="262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Semantische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bcb0aa4885_1_451"/>
          <p:cNvSpPr/>
          <p:nvPr/>
        </p:nvSpPr>
        <p:spPr>
          <a:xfrm>
            <a:off x="5228150" y="3773750"/>
            <a:ext cx="16944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1bcb0aa4885_1_451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 l="1016" t="2817" r="1142" b="3258"/>
          <a:stretch/>
        </p:blipFill>
        <p:spPr>
          <a:xfrm>
            <a:off x="6243434" y="3280639"/>
            <a:ext cx="2839540" cy="1117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0" name="Google Shape;480;g1bcb0aa4885_1_451"/>
          <p:cNvSpPr/>
          <p:nvPr/>
        </p:nvSpPr>
        <p:spPr>
          <a:xfrm>
            <a:off x="2485875" y="3024088"/>
            <a:ext cx="24846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g1bcb0aa4885_1_451"/>
          <p:cNvPicPr preferRelativeResize="0"/>
          <p:nvPr/>
        </p:nvPicPr>
        <p:blipFill rotWithShape="1">
          <a:blip r:embed="rId4">
            <a:alphaModFix/>
          </a:blip>
          <a:srcRect l="53582" t="830" r="1156" b="54986"/>
          <a:stretch/>
        </p:blipFill>
        <p:spPr>
          <a:xfrm>
            <a:off x="524898" y="2327000"/>
            <a:ext cx="1960975" cy="14608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2" name="Google Shape;482;g1bcb0aa4885_1_451"/>
          <p:cNvSpPr/>
          <p:nvPr/>
        </p:nvSpPr>
        <p:spPr>
          <a:xfrm>
            <a:off x="8064152" y="3393941"/>
            <a:ext cx="982200" cy="30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800" b="1" i="0" u="none" strike="noStrike" cap="non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sz="800" b="1" i="0" u="none" strike="noStrike" cap="non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g1bcb0aa4885_1_451"/>
          <p:cNvSpPr/>
          <p:nvPr/>
        </p:nvSpPr>
        <p:spPr>
          <a:xfrm>
            <a:off x="4260200" y="1981000"/>
            <a:ext cx="19833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g1bcb0aa4885_1_451"/>
          <p:cNvPicPr preferRelativeResize="0"/>
          <p:nvPr/>
        </p:nvPicPr>
        <p:blipFill rotWithShape="1">
          <a:blip r:embed="rId5">
            <a:alphaModFix/>
          </a:blip>
          <a:srcRect t="20057" r="12973"/>
          <a:stretch/>
        </p:blipFill>
        <p:spPr>
          <a:xfrm>
            <a:off x="6243432" y="1207737"/>
            <a:ext cx="2226199" cy="16131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5" name="Google Shape;485;g1bcb0aa4885_1_451"/>
          <p:cNvSpPr txBox="1"/>
          <p:nvPr/>
        </p:nvSpPr>
        <p:spPr>
          <a:xfrm>
            <a:off x="2883550" y="2700425"/>
            <a:ext cx="2625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Feedbacksessies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fba70e22ce_0_164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fba70e22ce_0_164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fba70e22ce_0_164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Onze aanpak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gfba70e22ce_0_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b11f535eda_1_30"/>
          <p:cNvSpPr txBox="1"/>
          <p:nvPr/>
        </p:nvSpPr>
        <p:spPr>
          <a:xfrm>
            <a:off x="628650" y="273850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Onze</a:t>
            </a: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aanpak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BFA05A-CA32-DB93-B3FD-C3E0417E0907}"/>
              </a:ext>
            </a:extLst>
          </p:cNvPr>
          <p:cNvGrpSpPr/>
          <p:nvPr/>
        </p:nvGrpSpPr>
        <p:grpSpPr>
          <a:xfrm>
            <a:off x="1527586" y="1132356"/>
            <a:ext cx="6255572" cy="911075"/>
            <a:chOff x="1527586" y="1132356"/>
            <a:chExt cx="6255572" cy="9110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9EFFB4-8BA8-260C-5128-F6727003BAB6}"/>
                </a:ext>
              </a:extLst>
            </p:cNvPr>
            <p:cNvSpPr/>
            <p:nvPr/>
          </p:nvSpPr>
          <p:spPr>
            <a:xfrm>
              <a:off x="1527586" y="1132356"/>
              <a:ext cx="6255572" cy="9110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7D1C94-CEAB-939C-1CBB-B2AB9624208B}"/>
                </a:ext>
              </a:extLst>
            </p:cNvPr>
            <p:cNvGrpSpPr/>
            <p:nvPr/>
          </p:nvGrpSpPr>
          <p:grpSpPr>
            <a:xfrm>
              <a:off x="1635895" y="1132356"/>
              <a:ext cx="5651625" cy="911075"/>
              <a:chOff x="1748850" y="1089325"/>
              <a:chExt cx="5651625" cy="911075"/>
            </a:xfrm>
          </p:grpSpPr>
          <p:pic>
            <p:nvPicPr>
              <p:cNvPr id="765" name="Google Shape;765;g1b11f535eda_1_3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748850" y="1089325"/>
                <a:ext cx="911075" cy="91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8" name="Google Shape;768;g1b11f535eda_1_30"/>
              <p:cNvSpPr txBox="1"/>
              <p:nvPr/>
            </p:nvSpPr>
            <p:spPr>
              <a:xfrm>
                <a:off x="3172875" y="1329434"/>
                <a:ext cx="4227600" cy="430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buSzPts val="1800"/>
                </a:pPr>
                <a:r>
                  <a:rPr lang="nl-BE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 starten van </a:t>
                </a:r>
                <a:r>
                  <a:rPr lang="nl-BE" sz="1600"/>
                  <a:t>simpele voorbeelden</a:t>
                </a:r>
                <a:endPara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04986B-1765-E2C7-0551-C85F6345B8C2}"/>
              </a:ext>
            </a:extLst>
          </p:cNvPr>
          <p:cNvGrpSpPr/>
          <p:nvPr/>
        </p:nvGrpSpPr>
        <p:grpSpPr>
          <a:xfrm>
            <a:off x="1527586" y="3550024"/>
            <a:ext cx="6255572" cy="1102657"/>
            <a:chOff x="1527586" y="3550024"/>
            <a:chExt cx="6255572" cy="11026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3BC562-4466-22F5-92E9-22EDB293D0A0}"/>
                </a:ext>
              </a:extLst>
            </p:cNvPr>
            <p:cNvSpPr/>
            <p:nvPr/>
          </p:nvSpPr>
          <p:spPr>
            <a:xfrm>
              <a:off x="1527586" y="3550024"/>
              <a:ext cx="6255572" cy="11026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65B49B-93C7-6658-92CC-1CC243B3E642}"/>
                </a:ext>
              </a:extLst>
            </p:cNvPr>
            <p:cNvGrpSpPr/>
            <p:nvPr/>
          </p:nvGrpSpPr>
          <p:grpSpPr>
            <a:xfrm>
              <a:off x="1635895" y="3634244"/>
              <a:ext cx="5531487" cy="911075"/>
              <a:chOff x="1748850" y="3591213"/>
              <a:chExt cx="5531487" cy="911075"/>
            </a:xfrm>
          </p:grpSpPr>
          <p:pic>
            <p:nvPicPr>
              <p:cNvPr id="766" name="Google Shape;766;g1b11f535eda_1_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748850" y="3591213"/>
                <a:ext cx="911075" cy="91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9" name="Google Shape;769;g1b11f535eda_1_30"/>
              <p:cNvSpPr txBox="1"/>
              <p:nvPr/>
            </p:nvSpPr>
            <p:spPr>
              <a:xfrm>
                <a:off x="3164937" y="3862452"/>
                <a:ext cx="4115400" cy="559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nl-BE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 definiëren zelf zaken waar nodig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FE9719F-9EEF-2B17-5AB3-57AD4283DCA2}"/>
              </a:ext>
            </a:extLst>
          </p:cNvPr>
          <p:cNvGrpSpPr/>
          <p:nvPr/>
        </p:nvGrpSpPr>
        <p:grpSpPr>
          <a:xfrm>
            <a:off x="1527586" y="2168676"/>
            <a:ext cx="6255572" cy="1256103"/>
            <a:chOff x="1527586" y="2197102"/>
            <a:chExt cx="6255572" cy="12561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88BFF1-A120-D18E-49C3-DB5263D326B8}"/>
                </a:ext>
              </a:extLst>
            </p:cNvPr>
            <p:cNvSpPr/>
            <p:nvPr/>
          </p:nvSpPr>
          <p:spPr>
            <a:xfrm>
              <a:off x="1527586" y="2197102"/>
              <a:ext cx="6255572" cy="125610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8128E3-133E-F376-1908-58D43B6E0B70}"/>
                </a:ext>
              </a:extLst>
            </p:cNvPr>
            <p:cNvGrpSpPr/>
            <p:nvPr/>
          </p:nvGrpSpPr>
          <p:grpSpPr>
            <a:xfrm>
              <a:off x="1635895" y="2383300"/>
              <a:ext cx="5889080" cy="1001692"/>
              <a:chOff x="1748850" y="2418594"/>
              <a:chExt cx="6307456" cy="1001692"/>
            </a:xfrm>
          </p:grpSpPr>
          <p:pic>
            <p:nvPicPr>
              <p:cNvPr id="767" name="Google Shape;767;g1b11f535eda_1_3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48850" y="2418594"/>
                <a:ext cx="911075" cy="911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0" name="Google Shape;770;g1b11f535eda_1_30"/>
              <p:cNvSpPr txBox="1"/>
              <p:nvPr/>
            </p:nvSpPr>
            <p:spPr>
              <a:xfrm>
                <a:off x="3171156" y="2486727"/>
                <a:ext cx="4885150" cy="933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nl-BE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 aligneren zoveel mogelijk met bestaande standaarden</a:t>
                </a:r>
                <a:endParaRPr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18133bc4f31_0_17"/>
          <p:cNvPicPr preferRelativeResize="0"/>
          <p:nvPr/>
        </p:nvPicPr>
        <p:blipFill rotWithShape="1">
          <a:blip r:embed="rId4">
            <a:alphaModFix/>
          </a:blip>
          <a:srcRect l="43861" r="13722" b="12548"/>
          <a:stretch/>
        </p:blipFill>
        <p:spPr>
          <a:xfrm>
            <a:off x="7260150" y="-134450"/>
            <a:ext cx="2416525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8133bc4f31_0_17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8133bc4f31_0_17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8133bc4f31_0_17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>
              <a:buSzPts val="3700"/>
            </a:pPr>
            <a:r>
              <a:rPr lang="en-GB" sz="3700" b="1" err="1"/>
              <a:t>Nieuwe</a:t>
            </a:r>
            <a:r>
              <a:rPr lang="en-GB" sz="3700" b="1"/>
              <a:t> </a:t>
            </a:r>
            <a:r>
              <a:rPr lang="en-GB" sz="3700" b="1" err="1"/>
              <a:t>versie</a:t>
            </a:r>
            <a:r>
              <a:rPr lang="en-GB" sz="3700" b="1"/>
              <a:t> </a:t>
            </a:r>
            <a:r>
              <a:rPr lang="en-GB" sz="3700" b="1" err="1"/>
              <a:t>datamodel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18133bc4f31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g18133bc4f31_0_17"/>
          <p:cNvCxnSpPr/>
          <p:nvPr/>
        </p:nvCxnSpPr>
        <p:spPr>
          <a:xfrm flipH="1">
            <a:off x="7564125" y="1383450"/>
            <a:ext cx="126000" cy="3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g18133bc4f31_0_17"/>
          <p:cNvCxnSpPr/>
          <p:nvPr/>
        </p:nvCxnSpPr>
        <p:spPr>
          <a:xfrm flipH="1">
            <a:off x="7740525" y="1787975"/>
            <a:ext cx="75600" cy="4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Geluid van het publiek is standaard </a:t>
            </a: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gedempt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Vragen, opmerkingen en voorstellen kunnen via de chatfunctie meegedeeld worden. Interactie wordt aangemoedigd!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Gebruik het </a:t>
            </a:r>
            <a:r>
              <a:rPr lang="nl-BE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handje</a:t>
            </a: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als je iets wilt zeggen. Interactie wordt aangemoedigd!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ja/nee vragen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 kunnen beantwoord worden via de chat: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Akkoord = +1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Niet akkoord = - 1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Onverschillig = 0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1D17E-C7C5-24C3-64DE-313AA2FD9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oup of text boxes&#10;&#10;Description automatically generated">
            <a:extLst>
              <a:ext uri="{FF2B5EF4-FFF2-40B4-BE49-F238E27FC236}">
                <a16:creationId xmlns:a16="http://schemas.microsoft.com/office/drawing/2014/main" id="{98A393FD-018B-BE0A-9918-634437F1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916"/>
            <a:ext cx="11923583" cy="4599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55136-44CD-7603-260B-1E5C285F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5" y="31162"/>
            <a:ext cx="7416000" cy="452138"/>
          </a:xfrm>
        </p:spPr>
        <p:txBody>
          <a:bodyPr/>
          <a:lstStyle/>
          <a:p>
            <a:r>
              <a:rPr lang="en-US"/>
              <a:t>Update van model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00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1D17E-C7C5-24C3-64DE-313AA2FD9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oup of text boxes&#10;&#10;Description automatically generated">
            <a:extLst>
              <a:ext uri="{FF2B5EF4-FFF2-40B4-BE49-F238E27FC236}">
                <a16:creationId xmlns:a16="http://schemas.microsoft.com/office/drawing/2014/main" id="{98A393FD-018B-BE0A-9918-634437F1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916"/>
            <a:ext cx="11923583" cy="459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CDFA8-7DCD-5630-6DAC-0BBC66848FF4}"/>
              </a:ext>
            </a:extLst>
          </p:cNvPr>
          <p:cNvSpPr txBox="1"/>
          <p:nvPr/>
        </p:nvSpPr>
        <p:spPr>
          <a:xfrm>
            <a:off x="3465014" y="549030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1. </a:t>
            </a:r>
            <a:r>
              <a:rPr lang="en-US" err="1">
                <a:solidFill>
                  <a:srgbClr val="FF0000"/>
                </a:solidFill>
              </a:rPr>
              <a:t>Observaties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0F8FB-D2D3-3356-4649-D75232EBEC83}"/>
              </a:ext>
            </a:extLst>
          </p:cNvPr>
          <p:cNvSpPr/>
          <p:nvPr/>
        </p:nvSpPr>
        <p:spPr>
          <a:xfrm>
            <a:off x="1" y="1778794"/>
            <a:ext cx="3500438" cy="332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249B-FF1C-9F2E-CEC7-4443F84488D4}"/>
              </a:ext>
            </a:extLst>
          </p:cNvPr>
          <p:cNvSpPr txBox="1"/>
          <p:nvPr/>
        </p:nvSpPr>
        <p:spPr>
          <a:xfrm>
            <a:off x="0" y="1445926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3. </a:t>
            </a:r>
            <a:r>
              <a:rPr lang="en-US" err="1">
                <a:solidFill>
                  <a:srgbClr val="FF0000"/>
                </a:solidFill>
              </a:rPr>
              <a:t>Plaats</a:t>
            </a:r>
            <a:r>
              <a:rPr lang="en-US">
                <a:solidFill>
                  <a:srgbClr val="FF0000"/>
                </a:solidFill>
              </a:rPr>
              <a:t> &amp; zones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85D46-4007-3496-8296-667C5920332A}"/>
              </a:ext>
            </a:extLst>
          </p:cNvPr>
          <p:cNvSpPr txBox="1"/>
          <p:nvPr/>
        </p:nvSpPr>
        <p:spPr>
          <a:xfrm>
            <a:off x="5569310" y="4599584"/>
            <a:ext cx="140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2. </a:t>
            </a:r>
            <a:r>
              <a:rPr lang="en-US" err="1">
                <a:solidFill>
                  <a:srgbClr val="FF0000"/>
                </a:solidFill>
              </a:rPr>
              <a:t>Tijdreeksen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D509C-010E-E878-0930-BA61A69F751A}"/>
              </a:ext>
            </a:extLst>
          </p:cNvPr>
          <p:cNvSpPr/>
          <p:nvPr/>
        </p:nvSpPr>
        <p:spPr>
          <a:xfrm>
            <a:off x="6825379" y="1445926"/>
            <a:ext cx="2227909" cy="2368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8C9B8-F38E-CD53-2CC5-124DFE7FC7EA}"/>
              </a:ext>
            </a:extLst>
          </p:cNvPr>
          <p:cNvSpPr txBox="1"/>
          <p:nvPr/>
        </p:nvSpPr>
        <p:spPr>
          <a:xfrm>
            <a:off x="6825379" y="3836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4. Meter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D0DD60-A06E-59FF-6624-B3CEE87C5505}"/>
              </a:ext>
            </a:extLst>
          </p:cNvPr>
          <p:cNvSpPr/>
          <p:nvPr/>
        </p:nvSpPr>
        <p:spPr>
          <a:xfrm>
            <a:off x="5569310" y="3100710"/>
            <a:ext cx="1162420" cy="1498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AEBA3E-88CD-030A-4447-4EA17868D2C0}"/>
              </a:ext>
            </a:extLst>
          </p:cNvPr>
          <p:cNvCxnSpPr>
            <a:cxnSpLocks/>
          </p:cNvCxnSpPr>
          <p:nvPr/>
        </p:nvCxnSpPr>
        <p:spPr>
          <a:xfrm>
            <a:off x="5524039" y="864394"/>
            <a:ext cx="0" cy="21224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50207F-B0DD-49F3-B53D-CE0E32BE233E}"/>
              </a:ext>
            </a:extLst>
          </p:cNvPr>
          <p:cNvSpPr/>
          <p:nvPr/>
        </p:nvSpPr>
        <p:spPr>
          <a:xfrm>
            <a:off x="3554471" y="873149"/>
            <a:ext cx="3966984" cy="3616349"/>
          </a:xfrm>
          <a:custGeom>
            <a:avLst/>
            <a:gdLst>
              <a:gd name="connsiteX0" fmla="*/ 0 w 3966984"/>
              <a:gd name="connsiteY0" fmla="*/ 0 h 3616349"/>
              <a:gd name="connsiteX1" fmla="*/ 13751 w 3966984"/>
              <a:gd name="connsiteY1" fmla="*/ 3616349 h 3616349"/>
              <a:gd name="connsiteX2" fmla="*/ 1794424 w 3966984"/>
              <a:gd name="connsiteY2" fmla="*/ 3602598 h 3616349"/>
              <a:gd name="connsiteX3" fmla="*/ 1801299 w 3966984"/>
              <a:gd name="connsiteY3" fmla="*/ 2124433 h 3616349"/>
              <a:gd name="connsiteX4" fmla="*/ 3196963 w 3966984"/>
              <a:gd name="connsiteY4" fmla="*/ 2117558 h 3616349"/>
              <a:gd name="connsiteX5" fmla="*/ 3210713 w 3966984"/>
              <a:gd name="connsiteY5" fmla="*/ 515639 h 3616349"/>
              <a:gd name="connsiteX6" fmla="*/ 3966984 w 3966984"/>
              <a:gd name="connsiteY6" fmla="*/ 515639 h 3616349"/>
              <a:gd name="connsiteX7" fmla="*/ 3966984 w 3966984"/>
              <a:gd name="connsiteY7" fmla="*/ 6875 h 3616349"/>
              <a:gd name="connsiteX8" fmla="*/ 0 w 3966984"/>
              <a:gd name="connsiteY8" fmla="*/ 0 h 361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6984" h="3616349">
                <a:moveTo>
                  <a:pt x="0" y="0"/>
                </a:moveTo>
                <a:cubicBezTo>
                  <a:pt x="4584" y="1205450"/>
                  <a:pt x="9167" y="2410899"/>
                  <a:pt x="13751" y="3616349"/>
                </a:cubicBezTo>
                <a:lnTo>
                  <a:pt x="1794424" y="3602598"/>
                </a:lnTo>
                <a:cubicBezTo>
                  <a:pt x="1796716" y="3109876"/>
                  <a:pt x="1799007" y="2617155"/>
                  <a:pt x="1801299" y="2124433"/>
                </a:cubicBezTo>
                <a:lnTo>
                  <a:pt x="3196963" y="2117558"/>
                </a:lnTo>
                <a:lnTo>
                  <a:pt x="3210713" y="515639"/>
                </a:lnTo>
                <a:lnTo>
                  <a:pt x="3966984" y="515639"/>
                </a:lnTo>
                <a:lnTo>
                  <a:pt x="3966984" y="687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3E606B-68F9-098D-5BE0-2EAAC65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5" y="31162"/>
            <a:ext cx="7416000" cy="452138"/>
          </a:xfrm>
        </p:spPr>
        <p:txBody>
          <a:bodyPr/>
          <a:lstStyle/>
          <a:p>
            <a:r>
              <a:rPr lang="en-US"/>
              <a:t>Update van model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27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Onderdelen</a:t>
            </a:r>
            <a:r>
              <a:rPr lang="en-US"/>
              <a:t> van het </a:t>
            </a:r>
            <a:r>
              <a:rPr lang="en-US" err="1"/>
              <a:t>sneuvelmodel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34631520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444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0" idx="1"/>
          </p:cNvCxnSpPr>
          <p:nvPr/>
        </p:nvCxnSpPr>
        <p:spPr>
          <a:xfrm rot="5400000" flipH="1" flipV="1">
            <a:off x="5419036" y="1122595"/>
            <a:ext cx="856622" cy="1762879"/>
          </a:xfrm>
          <a:prstGeom prst="bentConnector4">
            <a:avLst>
              <a:gd name="adj1" fmla="val 59501"/>
              <a:gd name="adj2" fmla="val 7586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628650" y="89890"/>
            <a:ext cx="76222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 err="1">
                <a:solidFill>
                  <a:srgbClr val="373636"/>
                </a:solidFill>
                <a:latin typeface="Arial"/>
              </a:rPr>
              <a:t>Sneuvelmodel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7" name="Google Shape;807;g286b00870f9_1_1135"/>
          <p:cNvGrpSpPr/>
          <p:nvPr/>
        </p:nvGrpSpPr>
        <p:grpSpPr>
          <a:xfrm>
            <a:off x="377443" y="994045"/>
            <a:ext cx="1255962" cy="572612"/>
            <a:chOff x="6932567" y="490307"/>
            <a:chExt cx="223729" cy="196774"/>
          </a:xfrm>
        </p:grpSpPr>
        <p:sp>
          <p:nvSpPr>
            <p:cNvPr id="808" name="Google Shape;808;g286b00870f9_1_1135"/>
            <p:cNvSpPr/>
            <p:nvPr/>
          </p:nvSpPr>
          <p:spPr>
            <a:xfrm>
              <a:off x="6932567" y="564081"/>
              <a:ext cx="223729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Watertype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pijpdiameter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286b00870f9_1_1135"/>
            <p:cNvSpPr/>
            <p:nvPr/>
          </p:nvSpPr>
          <p:spPr>
            <a:xfrm>
              <a:off x="6932567" y="490307"/>
              <a:ext cx="223729" cy="73976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Waterleiding</a:t>
              </a:r>
              <a:endParaRPr lang="en-US" sz="1000" b="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818" name="Google Shape;818;g286b00870f9_1_1135"/>
          <p:cNvGrpSpPr/>
          <p:nvPr/>
        </p:nvGrpSpPr>
        <p:grpSpPr>
          <a:xfrm>
            <a:off x="377443" y="1888521"/>
            <a:ext cx="1255962" cy="656712"/>
            <a:chOff x="6943296" y="461407"/>
            <a:chExt cx="213000" cy="225674"/>
          </a:xfrm>
        </p:grpSpPr>
        <p:sp>
          <p:nvSpPr>
            <p:cNvPr id="819" name="Google Shape;819;g286b00870f9_1_1135"/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inNetwerk:Nuts-voorzieningnetwerk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86b00870f9_1_1135"/>
            <p:cNvSpPr/>
            <p:nvPr/>
          </p:nvSpPr>
          <p:spPr>
            <a:xfrm>
              <a:off x="6943296" y="461407"/>
              <a:ext cx="213000" cy="102878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900" b="1" err="1">
                  <a:solidFill>
                    <a:srgbClr val="FFFFFF"/>
                  </a:solidFill>
                  <a:latin typeface="Arial"/>
                </a:rPr>
                <a:t>Nutsvoorziening</a:t>
              </a:r>
              <a:r>
                <a:rPr lang="en-US" sz="900" b="1">
                  <a:solidFill>
                    <a:srgbClr val="FFFFFF"/>
                  </a:solidFill>
                  <a:latin typeface="Arial"/>
                </a:rPr>
                <a:t>-link</a:t>
              </a:r>
              <a:endParaRPr lang="en-US" sz="2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824" name="Google Shape;824;g286b00870f9_1_1135"/>
          <p:cNvGrpSpPr/>
          <p:nvPr/>
        </p:nvGrpSpPr>
        <p:grpSpPr>
          <a:xfrm>
            <a:off x="689006" y="3473479"/>
            <a:ext cx="944399" cy="538548"/>
            <a:chOff x="6943296" y="482041"/>
            <a:chExt cx="213000" cy="164282"/>
          </a:xfrm>
        </p:grpSpPr>
        <p:sp>
          <p:nvSpPr>
            <p:cNvPr id="825" name="Google Shape;825;g286b00870f9_1_1135"/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286b00870f9_1_1135"/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6" name="Google Shape;824;g286b00870f9_1_1135">
            <a:extLst>
              <a:ext uri="{FF2B5EF4-FFF2-40B4-BE49-F238E27FC236}">
                <a16:creationId xmlns:a16="http://schemas.microsoft.com/office/drawing/2014/main" id="{D74F07E7-876C-B5A7-F864-3B7D8B31A21A}"/>
              </a:ext>
            </a:extLst>
          </p:cNvPr>
          <p:cNvGrpSpPr/>
          <p:nvPr/>
        </p:nvGrpSpPr>
        <p:grpSpPr>
          <a:xfrm>
            <a:off x="689006" y="2888674"/>
            <a:ext cx="944400" cy="457769"/>
            <a:chOff x="6943296" y="488187"/>
            <a:chExt cx="213000" cy="157309"/>
          </a:xfrm>
        </p:grpSpPr>
        <p:sp>
          <p:nvSpPr>
            <p:cNvPr id="7" name="Google Shape;825;g286b00870f9_1_1135">
              <a:extLst>
                <a:ext uri="{FF2B5EF4-FFF2-40B4-BE49-F238E27FC236}">
                  <a16:creationId xmlns:a16="http://schemas.microsoft.com/office/drawing/2014/main" id="{F25B81CE-19DA-30BA-6A1B-D0538757C105}"/>
                </a:ext>
              </a:extLst>
            </p:cNvPr>
            <p:cNvSpPr/>
            <p:nvPr/>
          </p:nvSpPr>
          <p:spPr>
            <a:xfrm>
              <a:off x="6943296" y="564081"/>
              <a:ext cx="213000" cy="8141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26;g286b00870f9_1_1135">
              <a:extLst>
                <a:ext uri="{FF2B5EF4-FFF2-40B4-BE49-F238E27FC236}">
                  <a16:creationId xmlns:a16="http://schemas.microsoft.com/office/drawing/2014/main" id="{D2560ABD-C5BB-0728-9156-D23607FFF565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9" name="Google Shape;818;g286b00870f9_1_1135">
            <a:extLst>
              <a:ext uri="{FF2B5EF4-FFF2-40B4-BE49-F238E27FC236}">
                <a16:creationId xmlns:a16="http://schemas.microsoft.com/office/drawing/2014/main" id="{2B0CCAE5-3BFF-1C55-6355-DAAA50F47E16}"/>
              </a:ext>
            </a:extLst>
          </p:cNvPr>
          <p:cNvGrpSpPr/>
          <p:nvPr/>
        </p:nvGrpSpPr>
        <p:grpSpPr>
          <a:xfrm>
            <a:off x="1933032" y="2133336"/>
            <a:ext cx="1269996" cy="656714"/>
            <a:chOff x="6943296" y="461407"/>
            <a:chExt cx="213002" cy="225675"/>
          </a:xfrm>
        </p:grpSpPr>
        <p:sp>
          <p:nvSpPr>
            <p:cNvPr id="40" name="Google Shape;819;g286b00870f9_1_1135">
              <a:extLst>
                <a:ext uri="{FF2B5EF4-FFF2-40B4-BE49-F238E27FC236}">
                  <a16:creationId xmlns:a16="http://schemas.microsoft.com/office/drawing/2014/main" id="{9D3CEF38-5CD0-34FF-1444-2C1C3D597B5D}"/>
                </a:ext>
              </a:extLst>
            </p:cNvPr>
            <p:cNvSpPr/>
            <p:nvPr/>
          </p:nvSpPr>
          <p:spPr>
            <a:xfrm>
              <a:off x="6943298" y="564082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domeinobjecttype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820;g286b00870f9_1_1135">
              <a:extLst>
                <a:ext uri="{FF2B5EF4-FFF2-40B4-BE49-F238E27FC236}">
                  <a16:creationId xmlns:a16="http://schemas.microsoft.com/office/drawing/2014/main" id="{5CB9A91B-E83F-BB9F-5600-A4520D7719C9}"/>
                </a:ext>
              </a:extLst>
            </p:cNvPr>
            <p:cNvSpPr/>
            <p:nvPr/>
          </p:nvSpPr>
          <p:spPr>
            <a:xfrm>
              <a:off x="6943296" y="461407"/>
              <a:ext cx="213000" cy="102878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Domeinobject</a:t>
              </a:r>
              <a:endParaRPr lang="en-US" sz="24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A858636-DF49-EE3D-F69E-FF680E7C7DDE}"/>
              </a:ext>
            </a:extLst>
          </p:cNvPr>
          <p:cNvCxnSpPr>
            <a:cxnSpLocks/>
            <a:stCxn id="825" idx="3"/>
            <a:endCxn id="40" idx="2"/>
          </p:cNvCxnSpPr>
          <p:nvPr/>
        </p:nvCxnSpPr>
        <p:spPr>
          <a:xfrm flipV="1">
            <a:off x="1633405" y="2790050"/>
            <a:ext cx="934631" cy="104686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B3CFE8-10A2-32A2-8D99-1D387B584AF7}"/>
              </a:ext>
            </a:extLst>
          </p:cNvPr>
          <p:cNvCxnSpPr>
            <a:cxnSpLocks/>
            <a:stCxn id="808" idx="2"/>
            <a:endCxn id="820" idx="0"/>
          </p:cNvCxnSpPr>
          <p:nvPr/>
        </p:nvCxnSpPr>
        <p:spPr>
          <a:xfrm>
            <a:off x="1005424" y="1566657"/>
            <a:ext cx="0" cy="3218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A94887-8C2E-61BF-3403-751504513066}"/>
              </a:ext>
            </a:extLst>
          </p:cNvPr>
          <p:cNvCxnSpPr>
            <a:cxnSpLocks/>
            <a:stCxn id="7" idx="3"/>
            <a:endCxn id="40" idx="2"/>
          </p:cNvCxnSpPr>
          <p:nvPr/>
        </p:nvCxnSpPr>
        <p:spPr>
          <a:xfrm flipV="1">
            <a:off x="1633406" y="2790050"/>
            <a:ext cx="934630" cy="43793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oogle Shape;824;g286b00870f9_1_1135">
            <a:extLst>
              <a:ext uri="{FF2B5EF4-FFF2-40B4-BE49-F238E27FC236}">
                <a16:creationId xmlns:a16="http://schemas.microsoft.com/office/drawing/2014/main" id="{951BB4EF-91F8-DC64-BED9-38A70004E02D}"/>
              </a:ext>
            </a:extLst>
          </p:cNvPr>
          <p:cNvGrpSpPr/>
          <p:nvPr/>
        </p:nvGrpSpPr>
        <p:grpSpPr>
          <a:xfrm>
            <a:off x="1409771" y="4121232"/>
            <a:ext cx="1470456" cy="381087"/>
            <a:chOff x="6943296" y="482041"/>
            <a:chExt cx="213000" cy="123161"/>
          </a:xfrm>
        </p:grpSpPr>
        <p:sp>
          <p:nvSpPr>
            <p:cNvPr id="37" name="Google Shape;825;g286b00870f9_1_1135">
              <a:extLst>
                <a:ext uri="{FF2B5EF4-FFF2-40B4-BE49-F238E27FC236}">
                  <a16:creationId xmlns:a16="http://schemas.microsoft.com/office/drawing/2014/main" id="{2BF141AC-B15E-7FF5-53F1-C1C01A1AD97B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826;g286b00870f9_1_1135">
              <a:extLst>
                <a:ext uri="{FF2B5EF4-FFF2-40B4-BE49-F238E27FC236}">
                  <a16:creationId xmlns:a16="http://schemas.microsoft.com/office/drawing/2014/main" id="{56B67609-FF1A-204E-087D-0B28388BD93B}"/>
                </a:ext>
              </a:extLst>
            </p:cNvPr>
            <p:cNvSpPr/>
            <p:nvPr/>
          </p:nvSpPr>
          <p:spPr>
            <a:xfrm>
              <a:off x="6943296" y="482041"/>
              <a:ext cx="213000" cy="8204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Verbruikzone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42" name="Google Shape;824;g286b00870f9_1_1135">
            <a:extLst>
              <a:ext uri="{FF2B5EF4-FFF2-40B4-BE49-F238E27FC236}">
                <a16:creationId xmlns:a16="http://schemas.microsoft.com/office/drawing/2014/main" id="{94E2D5B4-CEC6-A7F0-F4CA-720EBD0DAF25}"/>
              </a:ext>
            </a:extLst>
          </p:cNvPr>
          <p:cNvGrpSpPr/>
          <p:nvPr/>
        </p:nvGrpSpPr>
        <p:grpSpPr>
          <a:xfrm>
            <a:off x="1409771" y="4592224"/>
            <a:ext cx="1470457" cy="360132"/>
            <a:chOff x="6943296" y="482041"/>
            <a:chExt cx="213000" cy="109857"/>
          </a:xfrm>
        </p:grpSpPr>
        <p:sp>
          <p:nvSpPr>
            <p:cNvPr id="43" name="Google Shape;825;g286b00870f9_1_1135">
              <a:extLst>
                <a:ext uri="{FF2B5EF4-FFF2-40B4-BE49-F238E27FC236}">
                  <a16:creationId xmlns:a16="http://schemas.microsoft.com/office/drawing/2014/main" id="{973A2B1A-E867-7A8D-6FCC-16907256B0CF}"/>
                </a:ext>
              </a:extLst>
            </p:cNvPr>
            <p:cNvSpPr/>
            <p:nvPr/>
          </p:nvSpPr>
          <p:spPr>
            <a:xfrm>
              <a:off x="6943296" y="564081"/>
              <a:ext cx="213000" cy="2781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826;g286b00870f9_1_1135">
              <a:extLst>
                <a:ext uri="{FF2B5EF4-FFF2-40B4-BE49-F238E27FC236}">
                  <a16:creationId xmlns:a16="http://schemas.microsoft.com/office/drawing/2014/main" id="{1D7EF852-52C0-516A-4767-3948C75FF5FA}"/>
                </a:ext>
              </a:extLst>
            </p:cNvPr>
            <p:cNvSpPr/>
            <p:nvPr/>
          </p:nvSpPr>
          <p:spPr>
            <a:xfrm>
              <a:off x="6943296" y="482041"/>
              <a:ext cx="213000" cy="81939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DistrictMeteredArea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82E4532-2D19-71EA-5F50-7B3AFA8F9F6A}"/>
              </a:ext>
            </a:extLst>
          </p:cNvPr>
          <p:cNvCxnSpPr>
            <a:cxnSpLocks/>
            <a:stCxn id="38" idx="1"/>
            <a:endCxn id="825" idx="2"/>
          </p:cNvCxnSpPr>
          <p:nvPr/>
        </p:nvCxnSpPr>
        <p:spPr>
          <a:xfrm rot="10800000">
            <a:off x="1161207" y="4012027"/>
            <a:ext cx="248565" cy="23613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33D93BC-462E-DFF0-04D9-70427A7597E0}"/>
              </a:ext>
            </a:extLst>
          </p:cNvPr>
          <p:cNvCxnSpPr>
            <a:cxnSpLocks/>
            <a:stCxn id="45" idx="1"/>
            <a:endCxn id="825" idx="2"/>
          </p:cNvCxnSpPr>
          <p:nvPr/>
        </p:nvCxnSpPr>
        <p:spPr>
          <a:xfrm rot="10800000">
            <a:off x="1161207" y="4012028"/>
            <a:ext cx="248565" cy="71450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054023" y="2185550"/>
            <a:ext cx="1823769" cy="845536"/>
            <a:chOff x="6943296" y="534441"/>
            <a:chExt cx="213000" cy="190961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1347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Uitgevoerd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met sensor</a:t>
              </a: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60" name="Google Shape;807;g286b00870f9_1_1135">
            <a:extLst>
              <a:ext uri="{FF2B5EF4-FFF2-40B4-BE49-F238E27FC236}">
                <a16:creationId xmlns:a16="http://schemas.microsoft.com/office/drawing/2014/main" id="{6D57A406-2F2A-544C-516C-1A886CAE9DFC}"/>
              </a:ext>
            </a:extLst>
          </p:cNvPr>
          <p:cNvGrpSpPr/>
          <p:nvPr/>
        </p:nvGrpSpPr>
        <p:grpSpPr>
          <a:xfrm>
            <a:off x="4054023" y="903884"/>
            <a:ext cx="1823769" cy="724745"/>
            <a:chOff x="6943296" y="477670"/>
            <a:chExt cx="213000" cy="145759"/>
          </a:xfrm>
        </p:grpSpPr>
        <p:sp>
          <p:nvSpPr>
            <p:cNvPr id="61" name="Google Shape;808;g286b00870f9_1_1135">
              <a:extLst>
                <a:ext uri="{FF2B5EF4-FFF2-40B4-BE49-F238E27FC236}">
                  <a16:creationId xmlns:a16="http://schemas.microsoft.com/office/drawing/2014/main" id="{6071F5CD-F655-C732-E143-8BECC45355D2}"/>
                </a:ext>
              </a:extLst>
            </p:cNvPr>
            <p:cNvSpPr/>
            <p:nvPr/>
          </p:nvSpPr>
          <p:spPr>
            <a:xfrm>
              <a:off x="6943296" y="531509"/>
              <a:ext cx="213000" cy="9192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Agent </a:t>
              </a:r>
            </a:p>
          </p:txBody>
        </p:sp>
        <p:sp>
          <p:nvSpPr>
            <p:cNvPr id="62" name="Google Shape;809;g286b00870f9_1_1135">
              <a:extLst>
                <a:ext uri="{FF2B5EF4-FFF2-40B4-BE49-F238E27FC236}">
                  <a16:creationId xmlns:a16="http://schemas.microsoft.com/office/drawing/2014/main" id="{8DB2911D-32D3-3378-25EB-9765DD0DD296}"/>
                </a:ext>
              </a:extLst>
            </p:cNvPr>
            <p:cNvSpPr/>
            <p:nvPr/>
          </p:nvSpPr>
          <p:spPr>
            <a:xfrm>
              <a:off x="6943296" y="477670"/>
              <a:ext cx="213000" cy="55738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Observatieverzameling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77A068CF-18C3-E815-7C0F-8F66DD448055}"/>
              </a:ext>
            </a:extLst>
          </p:cNvPr>
          <p:cNvCxnSpPr>
            <a:stCxn id="61" idx="2"/>
            <a:endCxn id="59" idx="0"/>
          </p:cNvCxnSpPr>
          <p:nvPr/>
        </p:nvCxnSpPr>
        <p:spPr>
          <a:xfrm>
            <a:off x="4965908" y="1628629"/>
            <a:ext cx="0" cy="55692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69" name="Google Shape;824;g286b00870f9_1_1135">
            <a:extLst>
              <a:ext uri="{FF2B5EF4-FFF2-40B4-BE49-F238E27FC236}">
                <a16:creationId xmlns:a16="http://schemas.microsoft.com/office/drawing/2014/main" id="{5349447D-BCE9-5FEF-0C9A-4968222D95D7}"/>
              </a:ext>
            </a:extLst>
          </p:cNvPr>
          <p:cNvGrpSpPr/>
          <p:nvPr/>
        </p:nvGrpSpPr>
        <p:grpSpPr>
          <a:xfrm>
            <a:off x="3156333" y="3321144"/>
            <a:ext cx="1666376" cy="403745"/>
            <a:chOff x="6943296" y="482041"/>
            <a:chExt cx="213000" cy="123161"/>
          </a:xfrm>
        </p:grpSpPr>
        <p:sp>
          <p:nvSpPr>
            <p:cNvPr id="770" name="Google Shape;825;g286b00870f9_1_1135">
              <a:extLst>
                <a:ext uri="{FF2B5EF4-FFF2-40B4-BE49-F238E27FC236}">
                  <a16:creationId xmlns:a16="http://schemas.microsoft.com/office/drawing/2014/main" id="{2C4B3DAD-0EC0-CBF4-F5EA-A92042A1DC2E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826;g286b00870f9_1_1135">
              <a:extLst>
                <a:ext uri="{FF2B5EF4-FFF2-40B4-BE49-F238E27FC236}">
                  <a16:creationId xmlns:a16="http://schemas.microsoft.com/office/drawing/2014/main" id="{C56274E9-69D0-B3D4-4919-824AD7E5CDA2}"/>
                </a:ext>
              </a:extLst>
            </p:cNvPr>
            <p:cNvSpPr/>
            <p:nvPr/>
          </p:nvSpPr>
          <p:spPr>
            <a:xfrm>
              <a:off x="6943296" y="482041"/>
              <a:ext cx="213000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78" name="Google Shape;824;g286b00870f9_1_1135">
            <a:extLst>
              <a:ext uri="{FF2B5EF4-FFF2-40B4-BE49-F238E27FC236}">
                <a16:creationId xmlns:a16="http://schemas.microsoft.com/office/drawing/2014/main" id="{E94266BE-9249-A841-1B90-EEFECDC418FC}"/>
              </a:ext>
            </a:extLst>
          </p:cNvPr>
          <p:cNvGrpSpPr/>
          <p:nvPr/>
        </p:nvGrpSpPr>
        <p:grpSpPr>
          <a:xfrm>
            <a:off x="3156332" y="3866497"/>
            <a:ext cx="1666377" cy="471092"/>
            <a:chOff x="6943296" y="461497"/>
            <a:chExt cx="213000" cy="143705"/>
          </a:xfrm>
        </p:grpSpPr>
        <p:sp>
          <p:nvSpPr>
            <p:cNvPr id="779" name="Google Shape;825;g286b00870f9_1_1135">
              <a:extLst>
                <a:ext uri="{FF2B5EF4-FFF2-40B4-BE49-F238E27FC236}">
                  <a16:creationId xmlns:a16="http://schemas.microsoft.com/office/drawing/2014/main" id="{4977BD41-DF52-4305-A2A4-6DE7D1BC44CF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826;g286b00870f9_1_1135">
              <a:extLst>
                <a:ext uri="{FF2B5EF4-FFF2-40B4-BE49-F238E27FC236}">
                  <a16:creationId xmlns:a16="http://schemas.microsoft.com/office/drawing/2014/main" id="{A19BED85-669E-1C98-A026-9B49AF2FD788}"/>
                </a:ext>
              </a:extLst>
            </p:cNvPr>
            <p:cNvSpPr/>
            <p:nvPr/>
          </p:nvSpPr>
          <p:spPr>
            <a:xfrm>
              <a:off x="6943296" y="461497"/>
              <a:ext cx="213000" cy="124331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81" name="Google Shape;824;g286b00870f9_1_1135">
            <a:extLst>
              <a:ext uri="{FF2B5EF4-FFF2-40B4-BE49-F238E27FC236}">
                <a16:creationId xmlns:a16="http://schemas.microsoft.com/office/drawing/2014/main" id="{1D382C5E-BFF1-0DCE-8ADD-76C85EA90624}"/>
              </a:ext>
            </a:extLst>
          </p:cNvPr>
          <p:cNvGrpSpPr/>
          <p:nvPr/>
        </p:nvGrpSpPr>
        <p:grpSpPr>
          <a:xfrm>
            <a:off x="3174276" y="4457091"/>
            <a:ext cx="1666377" cy="403745"/>
            <a:chOff x="6943296" y="482041"/>
            <a:chExt cx="213000" cy="123161"/>
          </a:xfrm>
        </p:grpSpPr>
        <p:sp>
          <p:nvSpPr>
            <p:cNvPr id="782" name="Google Shape;825;g286b00870f9_1_1135">
              <a:extLst>
                <a:ext uri="{FF2B5EF4-FFF2-40B4-BE49-F238E27FC236}">
                  <a16:creationId xmlns:a16="http://schemas.microsoft.com/office/drawing/2014/main" id="{BB581AB6-6D22-1472-A5A8-55EE527908A1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826;g286b00870f9_1_1135">
              <a:extLst>
                <a:ext uri="{FF2B5EF4-FFF2-40B4-BE49-F238E27FC236}">
                  <a16:creationId xmlns:a16="http://schemas.microsoft.com/office/drawing/2014/main" id="{181E0134-15B1-B7CC-A30A-FED416233EE5}"/>
                </a:ext>
              </a:extLst>
            </p:cNvPr>
            <p:cNvSpPr/>
            <p:nvPr/>
          </p:nvSpPr>
          <p:spPr>
            <a:xfrm>
              <a:off x="6943296" y="482041"/>
              <a:ext cx="213000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Meterstaat</a:t>
              </a:r>
              <a:r>
                <a:rPr lang="en-US" sz="1000" b="1">
                  <a:solidFill>
                    <a:srgbClr val="FFFFFF"/>
                  </a:solidFill>
                  <a:latin typeface="Arial"/>
                </a:rPr>
                <a:t>-</a:t>
              </a:r>
            </a:p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785" name="Connector: Elbow 784">
            <a:extLst>
              <a:ext uri="{FF2B5EF4-FFF2-40B4-BE49-F238E27FC236}">
                <a16:creationId xmlns:a16="http://schemas.microsoft.com/office/drawing/2014/main" id="{35EAE0E4-1C94-01F8-DBC7-DB361E86CF4B}"/>
              </a:ext>
            </a:extLst>
          </p:cNvPr>
          <p:cNvCxnSpPr>
            <a:stCxn id="771" idx="3"/>
            <a:endCxn id="58" idx="2"/>
          </p:cNvCxnSpPr>
          <p:nvPr/>
        </p:nvCxnSpPr>
        <p:spPr>
          <a:xfrm flipV="1">
            <a:off x="4822709" y="3031086"/>
            <a:ext cx="143199" cy="460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8" name="Connector: Elbow 787">
            <a:extLst>
              <a:ext uri="{FF2B5EF4-FFF2-40B4-BE49-F238E27FC236}">
                <a16:creationId xmlns:a16="http://schemas.microsoft.com/office/drawing/2014/main" id="{5CAA535B-6E3A-C7CC-768D-B8DCEF02B9D8}"/>
              </a:ext>
            </a:extLst>
          </p:cNvPr>
          <p:cNvCxnSpPr>
            <a:cxnSpLocks/>
            <a:stCxn id="780" idx="3"/>
            <a:endCxn id="58" idx="2"/>
          </p:cNvCxnSpPr>
          <p:nvPr/>
        </p:nvCxnSpPr>
        <p:spPr>
          <a:xfrm flipV="1">
            <a:off x="4822709" y="3031086"/>
            <a:ext cx="143199" cy="10392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4" name="Connector: Elbow 793">
            <a:extLst>
              <a:ext uri="{FF2B5EF4-FFF2-40B4-BE49-F238E27FC236}">
                <a16:creationId xmlns:a16="http://schemas.microsoft.com/office/drawing/2014/main" id="{A396317C-C224-23BD-5737-26906317038B}"/>
              </a:ext>
            </a:extLst>
          </p:cNvPr>
          <p:cNvCxnSpPr>
            <a:stCxn id="783" idx="3"/>
            <a:endCxn id="58" idx="2"/>
          </p:cNvCxnSpPr>
          <p:nvPr/>
        </p:nvCxnSpPr>
        <p:spPr>
          <a:xfrm flipV="1">
            <a:off x="4840653" y="3031086"/>
            <a:ext cx="125255" cy="15961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96" name="Google Shape;818;g286b00870f9_1_1135">
            <a:extLst>
              <a:ext uri="{FF2B5EF4-FFF2-40B4-BE49-F238E27FC236}">
                <a16:creationId xmlns:a16="http://schemas.microsoft.com/office/drawing/2014/main" id="{3567DEDB-F812-715B-3CC3-CDE7635B2B9E}"/>
              </a:ext>
            </a:extLst>
          </p:cNvPr>
          <p:cNvGrpSpPr/>
          <p:nvPr/>
        </p:nvGrpSpPr>
        <p:grpSpPr>
          <a:xfrm>
            <a:off x="6840784" y="1975511"/>
            <a:ext cx="1331771" cy="525605"/>
            <a:chOff x="6943296" y="461407"/>
            <a:chExt cx="213000" cy="180620"/>
          </a:xfrm>
        </p:grpSpPr>
        <p:sp>
          <p:nvSpPr>
            <p:cNvPr id="797" name="Google Shape;819;g286b00870f9_1_1135">
              <a:extLst>
                <a:ext uri="{FF2B5EF4-FFF2-40B4-BE49-F238E27FC236}">
                  <a16:creationId xmlns:a16="http://schemas.microsoft.com/office/drawing/2014/main" id="{ED28DFE5-6402-134E-044C-5671DCBFE6B7}"/>
                </a:ext>
              </a:extLst>
            </p:cNvPr>
            <p:cNvSpPr/>
            <p:nvPr/>
          </p:nvSpPr>
          <p:spPr>
            <a:xfrm>
              <a:off x="6943296" y="547590"/>
              <a:ext cx="213000" cy="9443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-^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type:Systeemtype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820;g286b00870f9_1_1135">
              <a:extLst>
                <a:ext uri="{FF2B5EF4-FFF2-40B4-BE49-F238E27FC236}">
                  <a16:creationId xmlns:a16="http://schemas.microsoft.com/office/drawing/2014/main" id="{CADC788A-D29F-EA59-F685-3E556DA34A36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>
                  <a:solidFill>
                    <a:srgbClr val="FFFFFF"/>
                  </a:solidFill>
                  <a:latin typeface="Arial"/>
                </a:rPr>
                <a:t>Sensor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6728787" y="1190338"/>
            <a:ext cx="1555773" cy="508784"/>
            <a:chOff x="6943296" y="513283"/>
            <a:chExt cx="213001" cy="129282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3296" y="579854"/>
              <a:ext cx="213000" cy="6271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3297" y="513283"/>
              <a:ext cx="213000" cy="66571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9CD06391-E394-AF4D-DF1E-53D0FE469729}"/>
              </a:ext>
            </a:extLst>
          </p:cNvPr>
          <p:cNvCxnSpPr>
            <a:cxnSpLocks/>
            <a:stCxn id="800" idx="2"/>
            <a:endCxn id="798" idx="0"/>
          </p:cNvCxnSpPr>
          <p:nvPr/>
        </p:nvCxnSpPr>
        <p:spPr>
          <a:xfrm>
            <a:off x="7506670" y="1699122"/>
            <a:ext cx="0" cy="2763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5" name="Connector: Elbow 834">
            <a:extLst>
              <a:ext uri="{FF2B5EF4-FFF2-40B4-BE49-F238E27FC236}">
                <a16:creationId xmlns:a16="http://schemas.microsoft.com/office/drawing/2014/main" id="{D8F4FB9A-3D36-7A0D-A5D4-6AA09555DDB0}"/>
              </a:ext>
            </a:extLst>
          </p:cNvPr>
          <p:cNvCxnSpPr>
            <a:stCxn id="62" idx="0"/>
            <a:endCxn id="798" idx="3"/>
          </p:cNvCxnSpPr>
          <p:nvPr/>
        </p:nvCxnSpPr>
        <p:spPr>
          <a:xfrm rot="16200000" flipH="1">
            <a:off x="5971718" y="-101926"/>
            <a:ext cx="1195026" cy="3206647"/>
          </a:xfrm>
          <a:prstGeom prst="bentConnector4">
            <a:avLst>
              <a:gd name="adj1" fmla="val -9494"/>
              <a:gd name="adj2" fmla="val 10712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40" name="Google Shape;818;g286b00870f9_1_1135">
            <a:extLst>
              <a:ext uri="{FF2B5EF4-FFF2-40B4-BE49-F238E27FC236}">
                <a16:creationId xmlns:a16="http://schemas.microsoft.com/office/drawing/2014/main" id="{F948D124-4505-2C02-06B1-6D50EEBDDA05}"/>
              </a:ext>
            </a:extLst>
          </p:cNvPr>
          <p:cNvGrpSpPr/>
          <p:nvPr/>
        </p:nvGrpSpPr>
        <p:grpSpPr>
          <a:xfrm>
            <a:off x="6653566" y="2942145"/>
            <a:ext cx="962998" cy="574590"/>
            <a:chOff x="6943296" y="461407"/>
            <a:chExt cx="213000" cy="167107"/>
          </a:xfrm>
        </p:grpSpPr>
        <p:sp>
          <p:nvSpPr>
            <p:cNvPr id="841" name="Google Shape;819;g286b00870f9_1_1135">
              <a:extLst>
                <a:ext uri="{FF2B5EF4-FFF2-40B4-BE49-F238E27FC236}">
                  <a16:creationId xmlns:a16="http://schemas.microsoft.com/office/drawing/2014/main" id="{5DE49012-BEB2-B6AE-9235-B1C7645F765E}"/>
                </a:ext>
              </a:extLst>
            </p:cNvPr>
            <p:cNvSpPr/>
            <p:nvPr/>
          </p:nvSpPr>
          <p:spPr>
            <a:xfrm>
              <a:off x="6943296" y="533183"/>
              <a:ext cx="213000" cy="9533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20;g286b00870f9_1_1135">
              <a:extLst>
                <a:ext uri="{FF2B5EF4-FFF2-40B4-BE49-F238E27FC236}">
                  <a16:creationId xmlns:a16="http://schemas.microsoft.com/office/drawing/2014/main" id="{2D2A8AED-D5DB-229A-61A1-340E98373879}"/>
                </a:ext>
              </a:extLst>
            </p:cNvPr>
            <p:cNvSpPr/>
            <p:nvPr/>
          </p:nvSpPr>
          <p:spPr>
            <a:xfrm>
              <a:off x="6943296" y="461407"/>
              <a:ext cx="213000" cy="71776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>
                  <a:solidFill>
                    <a:srgbClr val="FFFFFF"/>
                  </a:solidFill>
                  <a:latin typeface="Arial"/>
                </a:rPr>
                <a:t>Meter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843" name="Google Shape;818;g286b00870f9_1_1135">
            <a:extLst>
              <a:ext uri="{FF2B5EF4-FFF2-40B4-BE49-F238E27FC236}">
                <a16:creationId xmlns:a16="http://schemas.microsoft.com/office/drawing/2014/main" id="{627C38D8-9614-F111-9642-26D5F9C9AA8F}"/>
              </a:ext>
            </a:extLst>
          </p:cNvPr>
          <p:cNvGrpSpPr/>
          <p:nvPr/>
        </p:nvGrpSpPr>
        <p:grpSpPr>
          <a:xfrm>
            <a:off x="8012013" y="3072758"/>
            <a:ext cx="970804" cy="574589"/>
            <a:chOff x="6943296" y="461407"/>
            <a:chExt cx="213000" cy="197453"/>
          </a:xfrm>
        </p:grpSpPr>
        <p:sp>
          <p:nvSpPr>
            <p:cNvPr id="844" name="Google Shape;819;g286b00870f9_1_1135">
              <a:extLst>
                <a:ext uri="{FF2B5EF4-FFF2-40B4-BE49-F238E27FC236}">
                  <a16:creationId xmlns:a16="http://schemas.microsoft.com/office/drawing/2014/main" id="{AD1F6ABD-0668-EC76-A93D-3DB8ADADF97D}"/>
                </a:ext>
              </a:extLst>
            </p:cNvPr>
            <p:cNvSpPr/>
            <p:nvPr/>
          </p:nvSpPr>
          <p:spPr>
            <a:xfrm>
              <a:off x="6943296" y="547590"/>
              <a:ext cx="213000" cy="11127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fabrikant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^model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20;g286b00870f9_1_1135">
              <a:extLst>
                <a:ext uri="{FF2B5EF4-FFF2-40B4-BE49-F238E27FC236}">
                  <a16:creationId xmlns:a16="http://schemas.microsoft.com/office/drawing/2014/main" id="{F362122A-022E-37C6-990C-B78D9A948C98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Metertype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850" name="Connector: Elbow 849">
            <a:extLst>
              <a:ext uri="{FF2B5EF4-FFF2-40B4-BE49-F238E27FC236}">
                <a16:creationId xmlns:a16="http://schemas.microsoft.com/office/drawing/2014/main" id="{C808C9CD-3BCF-09A2-B7BB-2231AFCB283F}"/>
              </a:ext>
            </a:extLst>
          </p:cNvPr>
          <p:cNvCxnSpPr>
            <a:cxnSpLocks/>
            <a:stCxn id="842" idx="0"/>
            <a:endCxn id="797" idx="2"/>
          </p:cNvCxnSpPr>
          <p:nvPr/>
        </p:nvCxnSpPr>
        <p:spPr>
          <a:xfrm rot="5400000" flipH="1" flipV="1">
            <a:off x="7100353" y="2535829"/>
            <a:ext cx="441029" cy="371605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1" name="Connector: Elbow 850">
            <a:extLst>
              <a:ext uri="{FF2B5EF4-FFF2-40B4-BE49-F238E27FC236}">
                <a16:creationId xmlns:a16="http://schemas.microsoft.com/office/drawing/2014/main" id="{83D753BA-F988-BAE0-2414-ED895D53EBF9}"/>
              </a:ext>
            </a:extLst>
          </p:cNvPr>
          <p:cNvCxnSpPr>
            <a:cxnSpLocks/>
            <a:stCxn id="846" idx="0"/>
            <a:endCxn id="797" idx="2"/>
          </p:cNvCxnSpPr>
          <p:nvPr/>
        </p:nvCxnSpPr>
        <p:spPr>
          <a:xfrm rot="16200000" flipV="1">
            <a:off x="7716222" y="2291564"/>
            <a:ext cx="571642" cy="9907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6" name="Connector: Elbow 855">
            <a:extLst>
              <a:ext uri="{FF2B5EF4-FFF2-40B4-BE49-F238E27FC236}">
                <a16:creationId xmlns:a16="http://schemas.microsoft.com/office/drawing/2014/main" id="{38BF7A36-45E6-1919-51E3-C79648F0BB6B}"/>
              </a:ext>
            </a:extLst>
          </p:cNvPr>
          <p:cNvCxnSpPr>
            <a:cxnSpLocks/>
            <a:stCxn id="841" idx="3"/>
            <a:endCxn id="844" idx="1"/>
          </p:cNvCxnSpPr>
          <p:nvPr/>
        </p:nvCxnSpPr>
        <p:spPr>
          <a:xfrm>
            <a:off x="7616564" y="3352840"/>
            <a:ext cx="395449" cy="13260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64" name="Google Shape;818;g286b00870f9_1_1135">
            <a:extLst>
              <a:ext uri="{FF2B5EF4-FFF2-40B4-BE49-F238E27FC236}">
                <a16:creationId xmlns:a16="http://schemas.microsoft.com/office/drawing/2014/main" id="{05CF2067-2790-BA92-D17F-C7FB95087621}"/>
              </a:ext>
            </a:extLst>
          </p:cNvPr>
          <p:cNvGrpSpPr/>
          <p:nvPr/>
        </p:nvGrpSpPr>
        <p:grpSpPr>
          <a:xfrm>
            <a:off x="6482517" y="4085724"/>
            <a:ext cx="1331771" cy="605112"/>
            <a:chOff x="6943296" y="461407"/>
            <a:chExt cx="213000" cy="207942"/>
          </a:xfrm>
        </p:grpSpPr>
        <p:sp>
          <p:nvSpPr>
            <p:cNvPr id="865" name="Google Shape;819;g286b00870f9_1_1135">
              <a:extLst>
                <a:ext uri="{FF2B5EF4-FFF2-40B4-BE49-F238E27FC236}">
                  <a16:creationId xmlns:a16="http://schemas.microsoft.com/office/drawing/2014/main" id="{E371DC6E-F918-2C7C-2F64-4416D5407BC1}"/>
                </a:ext>
              </a:extLst>
            </p:cNvPr>
            <p:cNvSpPr/>
            <p:nvPr/>
          </p:nvSpPr>
          <p:spPr>
            <a:xfrm>
              <a:off x="6943296" y="547590"/>
              <a:ext cx="213000" cy="121759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DeploymentTijdstip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gedeployedDoor:Agent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20;g286b00870f9_1_1135">
              <a:extLst>
                <a:ext uri="{FF2B5EF4-FFF2-40B4-BE49-F238E27FC236}">
                  <a16:creationId xmlns:a16="http://schemas.microsoft.com/office/drawing/2014/main" id="{BE114CDE-856A-1639-1180-C010F0684D7F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>
                  <a:solidFill>
                    <a:srgbClr val="FFFFFF"/>
                  </a:solidFill>
                  <a:latin typeface="Arial"/>
                </a:rPr>
                <a:t>Deployment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DD310814-A058-8112-1BC4-1AAF61E335AC}"/>
              </a:ext>
            </a:extLst>
          </p:cNvPr>
          <p:cNvCxnSpPr>
            <a:stCxn id="866" idx="0"/>
            <a:endCxn id="841" idx="2"/>
          </p:cNvCxnSpPr>
          <p:nvPr/>
        </p:nvCxnSpPr>
        <p:spPr>
          <a:xfrm flipH="1" flipV="1">
            <a:off x="7135065" y="3516735"/>
            <a:ext cx="13338" cy="5689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0" name="Connector: Elbow 869">
            <a:extLst>
              <a:ext uri="{FF2B5EF4-FFF2-40B4-BE49-F238E27FC236}">
                <a16:creationId xmlns:a16="http://schemas.microsoft.com/office/drawing/2014/main" id="{99AA31BF-5529-D0A2-F34B-CA156A922C79}"/>
              </a:ext>
            </a:extLst>
          </p:cNvPr>
          <p:cNvCxnSpPr>
            <a:stCxn id="8" idx="0"/>
            <a:endCxn id="819" idx="2"/>
          </p:cNvCxnSpPr>
          <p:nvPr/>
        </p:nvCxnSpPr>
        <p:spPr>
          <a:xfrm rot="16200000" flipV="1">
            <a:off x="911595" y="2639063"/>
            <a:ext cx="343441" cy="155782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2" name="Connector: Elbow 871">
            <a:extLst>
              <a:ext uri="{FF2B5EF4-FFF2-40B4-BE49-F238E27FC236}">
                <a16:creationId xmlns:a16="http://schemas.microsoft.com/office/drawing/2014/main" id="{F7F88B07-EDAD-C916-63A5-54E6DF80A2CF}"/>
              </a:ext>
            </a:extLst>
          </p:cNvPr>
          <p:cNvCxnSpPr>
            <a:stCxn id="865" idx="2"/>
            <a:endCxn id="8" idx="1"/>
          </p:cNvCxnSpPr>
          <p:nvPr/>
        </p:nvCxnSpPr>
        <p:spPr>
          <a:xfrm rot="5400000" flipH="1">
            <a:off x="3072984" y="615417"/>
            <a:ext cx="1691442" cy="6459397"/>
          </a:xfrm>
          <a:prstGeom prst="bentConnector4">
            <a:avLst>
              <a:gd name="adj1" fmla="val -13515"/>
              <a:gd name="adj2" fmla="val 1035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75" name="Google Shape;818;g286b00870f9_1_1135">
            <a:extLst>
              <a:ext uri="{FF2B5EF4-FFF2-40B4-BE49-F238E27FC236}">
                <a16:creationId xmlns:a16="http://schemas.microsoft.com/office/drawing/2014/main" id="{CA8B0197-E269-7D8A-ACA5-7E4AB565C6D2}"/>
              </a:ext>
            </a:extLst>
          </p:cNvPr>
          <p:cNvGrpSpPr/>
          <p:nvPr/>
        </p:nvGrpSpPr>
        <p:grpSpPr>
          <a:xfrm>
            <a:off x="2709333" y="1134469"/>
            <a:ext cx="1063414" cy="373723"/>
            <a:chOff x="6943296" y="461407"/>
            <a:chExt cx="213000" cy="128427"/>
          </a:xfrm>
        </p:grpSpPr>
        <p:sp>
          <p:nvSpPr>
            <p:cNvPr id="876" name="Google Shape;819;g286b00870f9_1_1135">
              <a:extLst>
                <a:ext uri="{FF2B5EF4-FFF2-40B4-BE49-F238E27FC236}">
                  <a16:creationId xmlns:a16="http://schemas.microsoft.com/office/drawing/2014/main" id="{E1406259-2A71-3E04-CDA6-616EF10F6DC7}"/>
                </a:ext>
              </a:extLst>
            </p:cNvPr>
            <p:cNvSpPr/>
            <p:nvPr/>
          </p:nvSpPr>
          <p:spPr>
            <a:xfrm>
              <a:off x="6943296" y="547590"/>
              <a:ext cx="213000" cy="4224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20;g286b00870f9_1_1135">
              <a:extLst>
                <a:ext uri="{FF2B5EF4-FFF2-40B4-BE49-F238E27FC236}">
                  <a16:creationId xmlns:a16="http://schemas.microsoft.com/office/drawing/2014/main" id="{4A5A1CBC-4630-999C-13A3-7CD067E5C41E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stCxn id="59" idx="1"/>
            <a:endCxn id="876" idx="2"/>
          </p:cNvCxnSpPr>
          <p:nvPr/>
        </p:nvCxnSpPr>
        <p:spPr>
          <a:xfrm rot="10800000">
            <a:off x="3241041" y="1508192"/>
            <a:ext cx="812983" cy="800756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5" name="Connector: Elbow 894">
            <a:extLst>
              <a:ext uri="{FF2B5EF4-FFF2-40B4-BE49-F238E27FC236}">
                <a16:creationId xmlns:a16="http://schemas.microsoft.com/office/drawing/2014/main" id="{AB9A13A6-95DB-64B1-8BA5-7B2813E48B3D}"/>
              </a:ext>
            </a:extLst>
          </p:cNvPr>
          <p:cNvCxnSpPr>
            <a:stCxn id="58" idx="3"/>
            <a:endCxn id="797" idx="1"/>
          </p:cNvCxnSpPr>
          <p:nvPr/>
        </p:nvCxnSpPr>
        <p:spPr>
          <a:xfrm flipV="1">
            <a:off x="5877792" y="2363710"/>
            <a:ext cx="962992" cy="369091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6" name="Connector: Elbow 895">
            <a:extLst>
              <a:ext uri="{FF2B5EF4-FFF2-40B4-BE49-F238E27FC236}">
                <a16:creationId xmlns:a16="http://schemas.microsoft.com/office/drawing/2014/main" id="{3874999B-5305-3D4B-3C05-A715CE20EDA9}"/>
              </a:ext>
            </a:extLst>
          </p:cNvPr>
          <p:cNvCxnSpPr>
            <a:cxnSpLocks/>
            <a:stCxn id="877" idx="3"/>
            <a:endCxn id="798" idx="1"/>
          </p:cNvCxnSpPr>
          <p:nvPr/>
        </p:nvCxnSpPr>
        <p:spPr>
          <a:xfrm>
            <a:off x="3772747" y="1257868"/>
            <a:ext cx="3068037" cy="841042"/>
          </a:xfrm>
          <a:prstGeom prst="bentConnector3">
            <a:avLst>
              <a:gd name="adj1" fmla="val 6508"/>
            </a:avLst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09" name="Google Shape;818;g286b00870f9_1_1135">
            <a:extLst>
              <a:ext uri="{FF2B5EF4-FFF2-40B4-BE49-F238E27FC236}">
                <a16:creationId xmlns:a16="http://schemas.microsoft.com/office/drawing/2014/main" id="{9323EE93-17A4-6412-552C-F0FA94C422B5}"/>
              </a:ext>
            </a:extLst>
          </p:cNvPr>
          <p:cNvGrpSpPr/>
          <p:nvPr/>
        </p:nvGrpSpPr>
        <p:grpSpPr>
          <a:xfrm>
            <a:off x="5178596" y="3386182"/>
            <a:ext cx="1331771" cy="605112"/>
            <a:chOff x="6943296" y="461407"/>
            <a:chExt cx="213000" cy="207942"/>
          </a:xfrm>
        </p:grpSpPr>
        <p:sp>
          <p:nvSpPr>
            <p:cNvPr id="910" name="Google Shape;819;g286b00870f9_1_1135">
              <a:extLst>
                <a:ext uri="{FF2B5EF4-FFF2-40B4-BE49-F238E27FC236}">
                  <a16:creationId xmlns:a16="http://schemas.microsoft.com/office/drawing/2014/main" id="{6F6E11F1-2811-BF93-8565-D789928D5922}"/>
                </a:ext>
              </a:extLst>
            </p:cNvPr>
            <p:cNvSpPr/>
            <p:nvPr/>
          </p:nvSpPr>
          <p:spPr>
            <a:xfrm>
              <a:off x="6943296" y="547590"/>
              <a:ext cx="213000" cy="121759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820;g286b00870f9_1_1135">
              <a:extLst>
                <a:ext uri="{FF2B5EF4-FFF2-40B4-BE49-F238E27FC236}">
                  <a16:creationId xmlns:a16="http://schemas.microsoft.com/office/drawing/2014/main" id="{1F9A989C-43AB-AE57-BDA5-F8BA48E8B47C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913" name="Straight Arrow Connector 912">
            <a:extLst>
              <a:ext uri="{FF2B5EF4-FFF2-40B4-BE49-F238E27FC236}">
                <a16:creationId xmlns:a16="http://schemas.microsoft.com/office/drawing/2014/main" id="{687D76FA-FAA8-4E5E-7D75-83AFF4A4CE89}"/>
              </a:ext>
            </a:extLst>
          </p:cNvPr>
          <p:cNvCxnSpPr>
            <a:stCxn id="911" idx="0"/>
            <a:endCxn id="58" idx="2"/>
          </p:cNvCxnSpPr>
          <p:nvPr/>
        </p:nvCxnSpPr>
        <p:spPr>
          <a:xfrm flipH="1" flipV="1">
            <a:off x="4965908" y="3031086"/>
            <a:ext cx="878574" cy="355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A5C7EC0-9F84-D0B2-BAB8-1A766C8BA453}"/>
              </a:ext>
            </a:extLst>
          </p:cNvPr>
          <p:cNvCxnSpPr>
            <a:cxnSpLocks/>
            <a:stCxn id="40" idx="3"/>
            <a:endCxn id="58" idx="1"/>
          </p:cNvCxnSpPr>
          <p:nvPr/>
        </p:nvCxnSpPr>
        <p:spPr>
          <a:xfrm>
            <a:off x="3203028" y="2611085"/>
            <a:ext cx="850995" cy="121716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949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6DDB-7502-C7C0-1407-88F324565E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2400" y="80962"/>
            <a:ext cx="8451075" cy="539857"/>
          </a:xfrm>
        </p:spPr>
        <p:txBody>
          <a:bodyPr/>
          <a:lstStyle/>
          <a:p>
            <a:r>
              <a:rPr lang="en-US" sz="3300" err="1"/>
              <a:t>Voorbeeld</a:t>
            </a:r>
            <a:r>
              <a:rPr lang="en-US" sz="3300"/>
              <a:t>: </a:t>
            </a:r>
            <a:r>
              <a:rPr lang="en-US" sz="3300" err="1"/>
              <a:t>Individueel</a:t>
            </a:r>
            <a:r>
              <a:rPr lang="en-US" sz="3300"/>
              <a:t> </a:t>
            </a:r>
            <a:r>
              <a:rPr lang="en-US" sz="3300" err="1"/>
              <a:t>verbruik</a:t>
            </a:r>
            <a:endParaRPr lang="en-GB" sz="33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EC5A3-F106-BCB1-CA55-DC8D3AD509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fld id="{8836216C-5BC3-7C44-80F8-E30864FFC228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FA242-3EB5-9619-B8FC-10F076C3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72" y="723971"/>
            <a:ext cx="8461108" cy="406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DC845-2A4D-0BA1-4817-317D04295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330" y="260492"/>
            <a:ext cx="403198" cy="3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27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6b00870f9_1_1187"/>
          <p:cNvSpPr txBox="1"/>
          <p:nvPr/>
        </p:nvSpPr>
        <p:spPr>
          <a:xfrm>
            <a:off x="628650" y="273850"/>
            <a:ext cx="7876615" cy="110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en-GB" sz="3200" b="1" err="1"/>
              <a:t>Verhaallijn</a:t>
            </a:r>
            <a:r>
              <a:rPr lang="en-GB" sz="3200" b="1"/>
              <a:t> – </a:t>
            </a:r>
            <a:r>
              <a:rPr lang="en-GB" sz="3200" b="1" err="1"/>
              <a:t>Observaties</a:t>
            </a:r>
            <a:endParaRPr lang="en-GB" sz="3200" b="1"/>
          </a:p>
          <a:p>
            <a:pPr>
              <a:buSzPts val="3000"/>
            </a:pPr>
            <a:r>
              <a:rPr lang="en-GB" sz="3200" b="1"/>
              <a:t>				index </a:t>
            </a:r>
            <a:r>
              <a:rPr lang="en-GB" sz="3200" b="1" err="1"/>
              <a:t>en</a:t>
            </a:r>
            <a:r>
              <a:rPr lang="en-GB" sz="3200" b="1"/>
              <a:t> volume</a:t>
            </a:r>
            <a:endParaRPr lang="en-GB"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3" name="Google Shape;853;g286b00870f9_1_1187"/>
          <p:cNvSpPr txBox="1"/>
          <p:nvPr/>
        </p:nvSpPr>
        <p:spPr>
          <a:xfrm>
            <a:off x="3241670" y="3116821"/>
            <a:ext cx="25488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NL" sz="1300">
                <a:solidFill>
                  <a:schemeClr val="tx1"/>
                </a:solidFill>
                <a:ea typeface="Calibri"/>
              </a:rPr>
              <a:t>Als watermaatschappij wens ik </a:t>
            </a:r>
            <a:r>
              <a:rPr lang="nl-NL" sz="1300" b="1">
                <a:solidFill>
                  <a:schemeClr val="tx1"/>
                </a:solidFill>
                <a:ea typeface="Calibri"/>
              </a:rPr>
              <a:t>het waterverbruik </a:t>
            </a:r>
            <a:r>
              <a:rPr lang="nl-NL" sz="1300">
                <a:solidFill>
                  <a:schemeClr val="tx1"/>
                </a:solidFill>
                <a:ea typeface="Calibri"/>
              </a:rPr>
              <a:t>van een </a:t>
            </a:r>
            <a:r>
              <a:rPr lang="nl-NL" sz="1300" b="1">
                <a:solidFill>
                  <a:schemeClr val="tx1"/>
                </a:solidFill>
                <a:ea typeface="Calibri"/>
              </a:rPr>
              <a:t>individuele</a:t>
            </a:r>
            <a:r>
              <a:rPr lang="nl-NL" sz="1300">
                <a:solidFill>
                  <a:schemeClr val="tx1"/>
                </a:solidFill>
                <a:ea typeface="Calibri"/>
              </a:rPr>
              <a:t> meter na te gaan op een specifiek adres.</a:t>
            </a:r>
          </a:p>
        </p:txBody>
      </p:sp>
      <p:pic>
        <p:nvPicPr>
          <p:cNvPr id="10" name="Graphic 9" descr="City outline">
            <a:extLst>
              <a:ext uri="{FF2B5EF4-FFF2-40B4-BE49-F238E27FC236}">
                <a16:creationId xmlns:a16="http://schemas.microsoft.com/office/drawing/2014/main" id="{E5BCCE69-56BA-40D8-1E97-3EC61ED6F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036" y="1706741"/>
            <a:ext cx="1288067" cy="1288067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583D62A-9E0E-08D0-F931-7B2CBA3F949A}"/>
              </a:ext>
            </a:extLst>
          </p:cNvPr>
          <p:cNvCxnSpPr/>
          <p:nvPr/>
        </p:nvCxnSpPr>
        <p:spPr>
          <a:xfrm>
            <a:off x="3597088" y="894229"/>
            <a:ext cx="645459" cy="201706"/>
          </a:xfrm>
          <a:prstGeom prst="bentConnector3">
            <a:avLst>
              <a:gd name="adj1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93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1D17E-C7C5-24C3-64DE-313AA2FD9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oup of text boxes&#10;&#10;Description automatically generated">
            <a:extLst>
              <a:ext uri="{FF2B5EF4-FFF2-40B4-BE49-F238E27FC236}">
                <a16:creationId xmlns:a16="http://schemas.microsoft.com/office/drawing/2014/main" id="{98A393FD-018B-BE0A-9918-634437F1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916"/>
            <a:ext cx="11923583" cy="459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CDFA8-7DCD-5630-6DAC-0BBC66848FF4}"/>
              </a:ext>
            </a:extLst>
          </p:cNvPr>
          <p:cNvSpPr txBox="1"/>
          <p:nvPr/>
        </p:nvSpPr>
        <p:spPr>
          <a:xfrm>
            <a:off x="3465014" y="549030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1. </a:t>
            </a:r>
            <a:r>
              <a:rPr lang="en-US" err="1">
                <a:solidFill>
                  <a:srgbClr val="FF0000"/>
                </a:solidFill>
              </a:rPr>
              <a:t>Observaties</a:t>
            </a:r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AEBA3E-88CD-030A-4447-4EA17868D2C0}"/>
              </a:ext>
            </a:extLst>
          </p:cNvPr>
          <p:cNvCxnSpPr>
            <a:cxnSpLocks/>
          </p:cNvCxnSpPr>
          <p:nvPr/>
        </p:nvCxnSpPr>
        <p:spPr>
          <a:xfrm>
            <a:off x="5524039" y="864394"/>
            <a:ext cx="0" cy="21224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50207F-B0DD-49F3-B53D-CE0E32BE233E}"/>
              </a:ext>
            </a:extLst>
          </p:cNvPr>
          <p:cNvSpPr/>
          <p:nvPr/>
        </p:nvSpPr>
        <p:spPr>
          <a:xfrm>
            <a:off x="3554471" y="873149"/>
            <a:ext cx="3966984" cy="3616349"/>
          </a:xfrm>
          <a:custGeom>
            <a:avLst/>
            <a:gdLst>
              <a:gd name="connsiteX0" fmla="*/ 0 w 3966984"/>
              <a:gd name="connsiteY0" fmla="*/ 0 h 3616349"/>
              <a:gd name="connsiteX1" fmla="*/ 13751 w 3966984"/>
              <a:gd name="connsiteY1" fmla="*/ 3616349 h 3616349"/>
              <a:gd name="connsiteX2" fmla="*/ 1794424 w 3966984"/>
              <a:gd name="connsiteY2" fmla="*/ 3602598 h 3616349"/>
              <a:gd name="connsiteX3" fmla="*/ 1801299 w 3966984"/>
              <a:gd name="connsiteY3" fmla="*/ 2124433 h 3616349"/>
              <a:gd name="connsiteX4" fmla="*/ 3196963 w 3966984"/>
              <a:gd name="connsiteY4" fmla="*/ 2117558 h 3616349"/>
              <a:gd name="connsiteX5" fmla="*/ 3210713 w 3966984"/>
              <a:gd name="connsiteY5" fmla="*/ 515639 h 3616349"/>
              <a:gd name="connsiteX6" fmla="*/ 3966984 w 3966984"/>
              <a:gd name="connsiteY6" fmla="*/ 515639 h 3616349"/>
              <a:gd name="connsiteX7" fmla="*/ 3966984 w 3966984"/>
              <a:gd name="connsiteY7" fmla="*/ 6875 h 3616349"/>
              <a:gd name="connsiteX8" fmla="*/ 0 w 3966984"/>
              <a:gd name="connsiteY8" fmla="*/ 0 h 361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6984" h="3616349">
                <a:moveTo>
                  <a:pt x="0" y="0"/>
                </a:moveTo>
                <a:cubicBezTo>
                  <a:pt x="4584" y="1205450"/>
                  <a:pt x="9167" y="2410899"/>
                  <a:pt x="13751" y="3616349"/>
                </a:cubicBezTo>
                <a:lnTo>
                  <a:pt x="1794424" y="3602598"/>
                </a:lnTo>
                <a:cubicBezTo>
                  <a:pt x="1796716" y="3109876"/>
                  <a:pt x="1799007" y="2617155"/>
                  <a:pt x="1801299" y="2124433"/>
                </a:cubicBezTo>
                <a:lnTo>
                  <a:pt x="3196963" y="2117558"/>
                </a:lnTo>
                <a:lnTo>
                  <a:pt x="3210713" y="515639"/>
                </a:lnTo>
                <a:lnTo>
                  <a:pt x="3966984" y="515639"/>
                </a:lnTo>
                <a:lnTo>
                  <a:pt x="3966984" y="687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3E606B-68F9-098D-5BE0-2EAAC65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5" y="31162"/>
            <a:ext cx="7416000" cy="452138"/>
          </a:xfrm>
        </p:spPr>
        <p:txBody>
          <a:bodyPr/>
          <a:lstStyle/>
          <a:p>
            <a:r>
              <a:rPr lang="en-US"/>
              <a:t>Update van model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91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ext boxes&#10;&#10;Description automatically generated">
            <a:extLst>
              <a:ext uri="{FF2B5EF4-FFF2-40B4-BE49-F238E27FC236}">
                <a16:creationId xmlns:a16="http://schemas.microsoft.com/office/drawing/2014/main" id="{78C3C0E1-78F2-0403-EA96-5162194D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9593" y="-441370"/>
            <a:ext cx="16970693" cy="6546533"/>
          </a:xfrm>
          <a:prstGeom prst="rect">
            <a:avLst/>
          </a:prstGeom>
        </p:spPr>
      </p:pic>
      <p:sp>
        <p:nvSpPr>
          <p:cNvPr id="4" name="Google Shape;786;g286b00870f9_1_1135">
            <a:extLst>
              <a:ext uri="{FF2B5EF4-FFF2-40B4-BE49-F238E27FC236}">
                <a16:creationId xmlns:a16="http://schemas.microsoft.com/office/drawing/2014/main" id="{6E9425A8-1307-E144-A0BD-EF0BC2E9BC4D}"/>
              </a:ext>
            </a:extLst>
          </p:cNvPr>
          <p:cNvSpPr txBox="1"/>
          <p:nvPr/>
        </p:nvSpPr>
        <p:spPr>
          <a:xfrm>
            <a:off x="216383" y="-35365"/>
            <a:ext cx="3671560" cy="108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1.observaties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C2C790B-7323-5F80-A9F4-035FFDFE2F25}"/>
              </a:ext>
            </a:extLst>
          </p:cNvPr>
          <p:cNvSpPr/>
          <p:nvPr/>
        </p:nvSpPr>
        <p:spPr>
          <a:xfrm>
            <a:off x="2722574" y="123753"/>
            <a:ext cx="5562023" cy="5019747"/>
          </a:xfrm>
          <a:custGeom>
            <a:avLst/>
            <a:gdLst>
              <a:gd name="connsiteX0" fmla="*/ 0 w 3966984"/>
              <a:gd name="connsiteY0" fmla="*/ 0 h 3616349"/>
              <a:gd name="connsiteX1" fmla="*/ 13751 w 3966984"/>
              <a:gd name="connsiteY1" fmla="*/ 3616349 h 3616349"/>
              <a:gd name="connsiteX2" fmla="*/ 1794424 w 3966984"/>
              <a:gd name="connsiteY2" fmla="*/ 3602598 h 3616349"/>
              <a:gd name="connsiteX3" fmla="*/ 1801299 w 3966984"/>
              <a:gd name="connsiteY3" fmla="*/ 2124433 h 3616349"/>
              <a:gd name="connsiteX4" fmla="*/ 3196963 w 3966984"/>
              <a:gd name="connsiteY4" fmla="*/ 2117558 h 3616349"/>
              <a:gd name="connsiteX5" fmla="*/ 3210713 w 3966984"/>
              <a:gd name="connsiteY5" fmla="*/ 515639 h 3616349"/>
              <a:gd name="connsiteX6" fmla="*/ 3966984 w 3966984"/>
              <a:gd name="connsiteY6" fmla="*/ 515639 h 3616349"/>
              <a:gd name="connsiteX7" fmla="*/ 3966984 w 3966984"/>
              <a:gd name="connsiteY7" fmla="*/ 6875 h 3616349"/>
              <a:gd name="connsiteX8" fmla="*/ 0 w 3966984"/>
              <a:gd name="connsiteY8" fmla="*/ 0 h 361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6984" h="3616349">
                <a:moveTo>
                  <a:pt x="0" y="0"/>
                </a:moveTo>
                <a:cubicBezTo>
                  <a:pt x="4584" y="1205450"/>
                  <a:pt x="9167" y="2410899"/>
                  <a:pt x="13751" y="3616349"/>
                </a:cubicBezTo>
                <a:lnTo>
                  <a:pt x="1794424" y="3602598"/>
                </a:lnTo>
                <a:cubicBezTo>
                  <a:pt x="1796716" y="3109876"/>
                  <a:pt x="1799007" y="2617155"/>
                  <a:pt x="1801299" y="2124433"/>
                </a:cubicBezTo>
                <a:lnTo>
                  <a:pt x="3196963" y="2117558"/>
                </a:lnTo>
                <a:lnTo>
                  <a:pt x="3210713" y="515639"/>
                </a:lnTo>
                <a:lnTo>
                  <a:pt x="3966984" y="515639"/>
                </a:lnTo>
                <a:lnTo>
                  <a:pt x="3966984" y="687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292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3"/>
            <a:endCxn id="801" idx="1"/>
          </p:cNvCxnSpPr>
          <p:nvPr/>
        </p:nvCxnSpPr>
        <p:spPr>
          <a:xfrm flipV="1">
            <a:off x="6283756" y="692568"/>
            <a:ext cx="778757" cy="3423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1.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062513" y="500960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6" idx="3"/>
          </p:cNvCxnSpPr>
          <p:nvPr/>
        </p:nvCxnSpPr>
        <p:spPr>
          <a:xfrm rot="10800000">
            <a:off x="3520699" y="1329580"/>
            <a:ext cx="939288" cy="3580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3144704" y="3158812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00770" y="2214828"/>
            <a:ext cx="371102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8" name="Google Shape;824;g286b00870f9_1_1135">
            <a:extLst>
              <a:ext uri="{FF2B5EF4-FFF2-40B4-BE49-F238E27FC236}">
                <a16:creationId xmlns:a16="http://schemas.microsoft.com/office/drawing/2014/main" id="{D5ADE1CD-9355-19B7-AE51-12EF2745C74F}"/>
              </a:ext>
            </a:extLst>
          </p:cNvPr>
          <p:cNvGrpSpPr/>
          <p:nvPr/>
        </p:nvGrpSpPr>
        <p:grpSpPr>
          <a:xfrm>
            <a:off x="5666048" y="3158812"/>
            <a:ext cx="2622428" cy="714058"/>
            <a:chOff x="6943296" y="482041"/>
            <a:chExt cx="281873" cy="217821"/>
          </a:xfrm>
        </p:grpSpPr>
        <p:sp>
          <p:nvSpPr>
            <p:cNvPr id="39" name="Google Shape;825;g286b00870f9_1_1135">
              <a:extLst>
                <a:ext uri="{FF2B5EF4-FFF2-40B4-BE49-F238E27FC236}">
                  <a16:creationId xmlns:a16="http://schemas.microsoft.com/office/drawing/2014/main" id="{6F644773-3CA2-CAF5-6FFD-072B865E1F09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826;g286b00870f9_1_1135">
              <a:extLst>
                <a:ext uri="{FF2B5EF4-FFF2-40B4-BE49-F238E27FC236}">
                  <a16:creationId xmlns:a16="http://schemas.microsoft.com/office/drawing/2014/main" id="{906ECF14-F75F-42B3-C6F7-E6EAFD4F7F9C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54079" y="2938913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42" name="Google Shape;808;g286b00870f9_1_1135">
            <a:extLst>
              <a:ext uri="{FF2B5EF4-FFF2-40B4-BE49-F238E27FC236}">
                <a16:creationId xmlns:a16="http://schemas.microsoft.com/office/drawing/2014/main" id="{2F8E9B95-F7AA-E4D1-0D4F-5E1E7B5CB718}"/>
              </a:ext>
            </a:extLst>
          </p:cNvPr>
          <p:cNvSpPr/>
          <p:nvPr/>
        </p:nvSpPr>
        <p:spPr>
          <a:xfrm>
            <a:off x="7833445" y="3013669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2537FE1-2898-9493-6E12-7002D70E6BC6}"/>
              </a:ext>
            </a:extLst>
          </p:cNvPr>
          <p:cNvCxnSpPr>
            <a:cxnSpLocks/>
            <a:stCxn id="40" idx="1"/>
            <a:endCxn id="58" idx="2"/>
          </p:cNvCxnSpPr>
          <p:nvPr/>
        </p:nvCxnSpPr>
        <p:spPr>
          <a:xfrm rot="10800000">
            <a:off x="5371872" y="2214829"/>
            <a:ext cx="294176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oogle Shape;818;g286b00870f9_1_1135">
            <a:extLst>
              <a:ext uri="{FF2B5EF4-FFF2-40B4-BE49-F238E27FC236}">
                <a16:creationId xmlns:a16="http://schemas.microsoft.com/office/drawing/2014/main" id="{8D745295-E83B-970F-B8C4-EB31C72D872E}"/>
              </a:ext>
            </a:extLst>
          </p:cNvPr>
          <p:cNvGrpSpPr/>
          <p:nvPr/>
        </p:nvGrpSpPr>
        <p:grpSpPr>
          <a:xfrm>
            <a:off x="6977262" y="2141300"/>
            <a:ext cx="1841972" cy="703037"/>
            <a:chOff x="6943296" y="461407"/>
            <a:chExt cx="213000" cy="241593"/>
          </a:xfrm>
        </p:grpSpPr>
        <p:sp>
          <p:nvSpPr>
            <p:cNvPr id="47" name="Google Shape;819;g286b00870f9_1_1135">
              <a:extLst>
                <a:ext uri="{FF2B5EF4-FFF2-40B4-BE49-F238E27FC236}">
                  <a16:creationId xmlns:a16="http://schemas.microsoft.com/office/drawing/2014/main" id="{35C5A4CC-A761-9838-0A1D-1CC27385AF68}"/>
                </a:ext>
              </a:extLst>
            </p:cNvPr>
            <p:cNvSpPr/>
            <p:nvPr/>
          </p:nvSpPr>
          <p:spPr>
            <a:xfrm>
              <a:off x="6943296" y="566282"/>
              <a:ext cx="213000" cy="136718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820;g286b00870f9_1_1135">
              <a:extLst>
                <a:ext uri="{FF2B5EF4-FFF2-40B4-BE49-F238E27FC236}">
                  <a16:creationId xmlns:a16="http://schemas.microsoft.com/office/drawing/2014/main" id="{4A7C4E4A-804B-8DA7-F576-57F521B64704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6306930" y="1856044"/>
            <a:ext cx="670333" cy="4491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3138758" y="4225503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10" name="Google Shape;824;g286b00870f9_1_1135">
            <a:extLst>
              <a:ext uri="{FF2B5EF4-FFF2-40B4-BE49-F238E27FC236}">
                <a16:creationId xmlns:a16="http://schemas.microsoft.com/office/drawing/2014/main" id="{5566C77E-FD3A-DC48-1612-31A41CA03D57}"/>
              </a:ext>
            </a:extLst>
          </p:cNvPr>
          <p:cNvGrpSpPr/>
          <p:nvPr/>
        </p:nvGrpSpPr>
        <p:grpSpPr>
          <a:xfrm>
            <a:off x="5660102" y="4225503"/>
            <a:ext cx="2804822" cy="714058"/>
            <a:chOff x="6943296" y="482041"/>
            <a:chExt cx="281873" cy="217821"/>
          </a:xfrm>
        </p:grpSpPr>
        <p:sp>
          <p:nvSpPr>
            <p:cNvPr id="11" name="Google Shape;825;g286b00870f9_1_1135">
              <a:extLst>
                <a:ext uri="{FF2B5EF4-FFF2-40B4-BE49-F238E27FC236}">
                  <a16:creationId xmlns:a16="http://schemas.microsoft.com/office/drawing/2014/main" id="{94E99569-D569-E51F-EBFE-3A8DE8876094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26;g286b00870f9_1_1135">
              <a:extLst>
                <a:ext uri="{FF2B5EF4-FFF2-40B4-BE49-F238E27FC236}">
                  <a16:creationId xmlns:a16="http://schemas.microsoft.com/office/drawing/2014/main" id="{C4848EFB-4695-DA2C-7CB8-C50D7F29EBE6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4005604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14" name="Google Shape;808;g286b00870f9_1_1135">
            <a:extLst>
              <a:ext uri="{FF2B5EF4-FFF2-40B4-BE49-F238E27FC236}">
                <a16:creationId xmlns:a16="http://schemas.microsoft.com/office/drawing/2014/main" id="{2EDA21C4-37F8-8716-8D40-19C2D01D2359}"/>
              </a:ext>
            </a:extLst>
          </p:cNvPr>
          <p:cNvSpPr/>
          <p:nvPr/>
        </p:nvSpPr>
        <p:spPr>
          <a:xfrm>
            <a:off x="7827499" y="4060188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4994824" y="2214828"/>
            <a:ext cx="377048" cy="21807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285726A-EA72-BCD1-1E6B-6A267AF1B21C}"/>
              </a:ext>
            </a:extLst>
          </p:cNvPr>
          <p:cNvCxnSpPr>
            <a:cxnSpLocks/>
            <a:stCxn id="12" idx="1"/>
            <a:endCxn id="58" idx="2"/>
          </p:cNvCxnSpPr>
          <p:nvPr/>
        </p:nvCxnSpPr>
        <p:spPr>
          <a:xfrm rot="10800000">
            <a:off x="5371872" y="2214828"/>
            <a:ext cx="288230" cy="21807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oogle Shape;818;g286b00870f9_1_1135">
            <a:extLst>
              <a:ext uri="{FF2B5EF4-FFF2-40B4-BE49-F238E27FC236}">
                <a16:creationId xmlns:a16="http://schemas.microsoft.com/office/drawing/2014/main" id="{8305B8A7-D4AB-6B94-FE74-A3D261BE304B}"/>
              </a:ext>
            </a:extLst>
          </p:cNvPr>
          <p:cNvGrpSpPr/>
          <p:nvPr/>
        </p:nvGrpSpPr>
        <p:grpSpPr>
          <a:xfrm>
            <a:off x="1696930" y="579195"/>
            <a:ext cx="1823769" cy="1158190"/>
            <a:chOff x="6943296" y="461407"/>
            <a:chExt cx="213000" cy="289531"/>
          </a:xfrm>
          <a:solidFill>
            <a:srgbClr val="00B0F0"/>
          </a:solidFill>
        </p:grpSpPr>
        <p:sp>
          <p:nvSpPr>
            <p:cNvPr id="6" name="Google Shape;819;g286b00870f9_1_1135">
              <a:extLst>
                <a:ext uri="{FF2B5EF4-FFF2-40B4-BE49-F238E27FC236}">
                  <a16:creationId xmlns:a16="http://schemas.microsoft.com/office/drawing/2014/main" id="{A2B97453-85E4-DD4F-03A5-5207BC975EE0}"/>
                </a:ext>
              </a:extLst>
            </p:cNvPr>
            <p:cNvSpPr/>
            <p:nvPr/>
          </p:nvSpPr>
          <p:spPr>
            <a:xfrm>
              <a:off x="6943296" y="547047"/>
              <a:ext cx="213000" cy="2038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Codelijst</a:t>
              </a:r>
              <a:r>
                <a:rPr lang="en-US" sz="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index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verbruiktVolumeInEenUur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olumeInEenDag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olumeInEenMaand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20;g286b00870f9_1_1135">
              <a:extLst>
                <a:ext uri="{FF2B5EF4-FFF2-40B4-BE49-F238E27FC236}">
                  <a16:creationId xmlns:a16="http://schemas.microsoft.com/office/drawing/2014/main" id="{61D6E496-7373-2221-E051-6B4E54415B8B}"/>
                </a:ext>
              </a:extLst>
            </p:cNvPr>
            <p:cNvSpPr/>
            <p:nvPr/>
          </p:nvSpPr>
          <p:spPr>
            <a:xfrm>
              <a:off x="6943296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040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5A63A-144C-EEC3-BB79-BAC54C0EA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98"/>
          <a:stretch/>
        </p:blipFill>
        <p:spPr>
          <a:xfrm>
            <a:off x="131631" y="145771"/>
            <a:ext cx="5657183" cy="2794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8E153-E2BC-F869-6C71-93837646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1" y="3645039"/>
            <a:ext cx="4158222" cy="667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18C025-EDC7-4492-BAE2-7D4920A0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500" y="2800198"/>
            <a:ext cx="4533203" cy="200675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50EAB12-55FA-E7D8-0833-6F4119661CD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41824" y="2581272"/>
            <a:ext cx="368302" cy="349253"/>
          </a:xfrm>
          <a:prstGeom prst="bentConnector3">
            <a:avLst>
              <a:gd name="adj1" fmla="val 1034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65270-38EC-C66F-B02F-16E62B5B8D22}"/>
              </a:ext>
            </a:extLst>
          </p:cNvPr>
          <p:cNvCxnSpPr/>
          <p:nvPr/>
        </p:nvCxnSpPr>
        <p:spPr>
          <a:xfrm>
            <a:off x="1060450" y="2800198"/>
            <a:ext cx="0" cy="76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824;g286b00870f9_1_1135">
            <a:extLst>
              <a:ext uri="{FF2B5EF4-FFF2-40B4-BE49-F238E27FC236}">
                <a16:creationId xmlns:a16="http://schemas.microsoft.com/office/drawing/2014/main" id="{70158C47-5889-62D7-E5D0-32A565E57E01}"/>
              </a:ext>
            </a:extLst>
          </p:cNvPr>
          <p:cNvGrpSpPr/>
          <p:nvPr/>
        </p:nvGrpSpPr>
        <p:grpSpPr>
          <a:xfrm>
            <a:off x="6605159" y="661816"/>
            <a:ext cx="1904330" cy="1438712"/>
            <a:chOff x="6940626" y="419490"/>
            <a:chExt cx="213000" cy="365577"/>
          </a:xfrm>
        </p:grpSpPr>
        <p:sp>
          <p:nvSpPr>
            <p:cNvPr id="4" name="Google Shape;825;g286b00870f9_1_1135">
              <a:extLst>
                <a:ext uri="{FF2B5EF4-FFF2-40B4-BE49-F238E27FC236}">
                  <a16:creationId xmlns:a16="http://schemas.microsoft.com/office/drawing/2014/main" id="{28C9B870-7EC6-582E-2306-78F6F66D69CE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26;g286b00870f9_1_1135">
              <a:extLst>
                <a:ext uri="{FF2B5EF4-FFF2-40B4-BE49-F238E27FC236}">
                  <a16:creationId xmlns:a16="http://schemas.microsoft.com/office/drawing/2014/main" id="{F5D812FC-A37E-21AF-EEB2-8827E64ABED4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622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C156A5-1B84-4DE6-E4E6-D91CA19F3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27"/>
          <a:stretch/>
        </p:blipFill>
        <p:spPr>
          <a:xfrm>
            <a:off x="43817" y="878681"/>
            <a:ext cx="8991951" cy="3850481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1059ACE-9FB8-7522-722E-3C4213DA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Fictief</a:t>
            </a:r>
            <a:r>
              <a:rPr lang="en-US"/>
              <a:t> </a:t>
            </a:r>
            <a:r>
              <a:rPr lang="en-US" err="1"/>
              <a:t>Voorbeeld</a:t>
            </a:r>
            <a:r>
              <a:rPr lang="en-US"/>
              <a:t>: index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7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060110" y="1031002"/>
            <a:ext cx="1146210" cy="1019654"/>
          </a:xfrm>
          <a:prstGeom prst="bentConnector4">
            <a:avLst>
              <a:gd name="adj1" fmla="val -19944"/>
              <a:gd name="adj2" fmla="val 9471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4" y="89890"/>
            <a:ext cx="7797078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1.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: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individueel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verbruik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index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5211503" y="1867137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875" name="Google Shape;818;g286b00870f9_1_1135">
            <a:extLst>
              <a:ext uri="{FF2B5EF4-FFF2-40B4-BE49-F238E27FC236}">
                <a16:creationId xmlns:a16="http://schemas.microsoft.com/office/drawing/2014/main" id="{CA8B0197-E269-7D8A-ACA5-7E4AB565C6D2}"/>
              </a:ext>
            </a:extLst>
          </p:cNvPr>
          <p:cNvGrpSpPr/>
          <p:nvPr/>
        </p:nvGrpSpPr>
        <p:grpSpPr>
          <a:xfrm>
            <a:off x="3797158" y="604623"/>
            <a:ext cx="1823769" cy="1158190"/>
            <a:chOff x="6943296" y="461407"/>
            <a:chExt cx="213000" cy="289531"/>
          </a:xfrm>
          <a:solidFill>
            <a:srgbClr val="00B0F0"/>
          </a:solidFill>
        </p:grpSpPr>
        <p:sp>
          <p:nvSpPr>
            <p:cNvPr id="876" name="Google Shape;819;g286b00870f9_1_1135">
              <a:extLst>
                <a:ext uri="{FF2B5EF4-FFF2-40B4-BE49-F238E27FC236}">
                  <a16:creationId xmlns:a16="http://schemas.microsoft.com/office/drawing/2014/main" id="{E1406259-2A71-3E04-CDA6-616EF10F6DC7}"/>
                </a:ext>
              </a:extLst>
            </p:cNvPr>
            <p:cNvSpPr/>
            <p:nvPr/>
          </p:nvSpPr>
          <p:spPr>
            <a:xfrm>
              <a:off x="6943296" y="547047"/>
              <a:ext cx="213000" cy="2038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Codelijst</a:t>
              </a:r>
              <a:r>
                <a:rPr lang="en-US" sz="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index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verbruiktVolumeInEenUur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olumeInEenDag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olumeInEenMaand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20;g286b00870f9_1_1135">
              <a:extLst>
                <a:ext uri="{FF2B5EF4-FFF2-40B4-BE49-F238E27FC236}">
                  <a16:creationId xmlns:a16="http://schemas.microsoft.com/office/drawing/2014/main" id="{4A5A1CBC-4630-999C-13A3-7CD067E5C41E}"/>
                </a:ext>
              </a:extLst>
            </p:cNvPr>
            <p:cNvSpPr/>
            <p:nvPr/>
          </p:nvSpPr>
          <p:spPr>
            <a:xfrm>
              <a:off x="6943296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876" idx="2"/>
          </p:cNvCxnSpPr>
          <p:nvPr/>
        </p:nvCxnSpPr>
        <p:spPr>
          <a:xfrm rot="10800000">
            <a:off x="4709043" y="1762813"/>
            <a:ext cx="502460" cy="88047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71A5C50-CBC1-C417-C090-216E7BB12CCA}"/>
              </a:ext>
            </a:extLst>
          </p:cNvPr>
          <p:cNvSpPr/>
          <p:nvPr/>
        </p:nvSpPr>
        <p:spPr>
          <a:xfrm>
            <a:off x="459905" y="1540829"/>
            <a:ext cx="2212652" cy="815610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err="1">
                <a:solidFill>
                  <a:schemeClr val="tx1"/>
                </a:solidFill>
              </a:rPr>
              <a:t>Resultaattijd</a:t>
            </a:r>
            <a:r>
              <a:rPr lang="en-US" sz="800">
                <a:solidFill>
                  <a:schemeClr val="tx1"/>
                </a:solidFill>
              </a:rPr>
              <a:t>: 2022-11-23 23:30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Fenomeentijd</a:t>
            </a:r>
            <a:r>
              <a:rPr lang="en-US" sz="800">
                <a:solidFill>
                  <a:schemeClr val="tx1"/>
                </a:solidFill>
              </a:rPr>
              <a:t>: 2022-11-23 23:00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GeobserveerdKenmerk</a:t>
            </a:r>
            <a:r>
              <a:rPr lang="en-US" sz="800">
                <a:solidFill>
                  <a:schemeClr val="tx1"/>
                </a:solidFill>
              </a:rPr>
              <a:t>: index</a:t>
            </a:r>
          </a:p>
          <a:p>
            <a:r>
              <a:rPr lang="en-US" sz="800" b="1">
                <a:solidFill>
                  <a:schemeClr val="tx1"/>
                </a:solidFill>
              </a:rPr>
              <a:t>Procedure</a:t>
            </a:r>
            <a:r>
              <a:rPr lang="en-US" sz="800">
                <a:solidFill>
                  <a:schemeClr val="tx1"/>
                </a:solidFill>
              </a:rPr>
              <a:t>: </a:t>
            </a:r>
            <a:r>
              <a:rPr lang="en-US" sz="800" err="1">
                <a:solidFill>
                  <a:schemeClr val="tx1"/>
                </a:solidFill>
              </a:rPr>
              <a:t>meterstand</a:t>
            </a:r>
            <a:r>
              <a:rPr lang="en-US" sz="800">
                <a:solidFill>
                  <a:schemeClr val="tx1"/>
                </a:solidFill>
              </a:rPr>
              <a:t> </a:t>
            </a:r>
            <a:r>
              <a:rPr lang="en-US" sz="800" err="1">
                <a:solidFill>
                  <a:schemeClr val="tx1"/>
                </a:solidFill>
              </a:rPr>
              <a:t>observatie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Resultaat</a:t>
            </a:r>
            <a:r>
              <a:rPr lang="en-US" sz="800">
                <a:solidFill>
                  <a:schemeClr val="tx1"/>
                </a:solidFill>
              </a:rPr>
              <a:t>: 2.267 </a:t>
            </a:r>
            <a:r>
              <a:rPr lang="en-GB" sz="800">
                <a:solidFill>
                  <a:schemeClr val="tx1"/>
                </a:solidFill>
              </a:rPr>
              <a:t>m</a:t>
            </a:r>
            <a:r>
              <a:rPr lang="en-GB" sz="800" baseline="30000">
                <a:solidFill>
                  <a:schemeClr val="tx1"/>
                </a:solidFill>
              </a:rPr>
              <a:t>3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F707A-FE0A-1700-4F44-08857D6E6621}"/>
              </a:ext>
            </a:extLst>
          </p:cNvPr>
          <p:cNvSpPr txBox="1"/>
          <p:nvPr/>
        </p:nvSpPr>
        <p:spPr>
          <a:xfrm>
            <a:off x="350579" y="1228050"/>
            <a:ext cx="18598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err="1"/>
              <a:t>Voorbeeld</a:t>
            </a:r>
            <a:r>
              <a:rPr lang="en-US" sz="1050"/>
              <a:t> </a:t>
            </a:r>
            <a:r>
              <a:rPr lang="en-US" sz="1050" err="1"/>
              <a:t>observatie</a:t>
            </a:r>
            <a:r>
              <a:rPr lang="en-US" sz="1050"/>
              <a:t>: index</a:t>
            </a:r>
            <a:endParaRPr lang="en-GB" sz="1050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E084E3C-0A43-8BC8-0B0C-F19F52AC67BC}"/>
              </a:ext>
            </a:extLst>
          </p:cNvPr>
          <p:cNvSpPr/>
          <p:nvPr/>
        </p:nvSpPr>
        <p:spPr>
          <a:xfrm>
            <a:off x="3262594" y="2003574"/>
            <a:ext cx="1172364" cy="422508"/>
          </a:xfrm>
          <a:prstGeom prst="leftArrow">
            <a:avLst>
              <a:gd name="adj1" fmla="val 48698"/>
              <a:gd name="adj2" fmla="val 4617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err="1">
                <a:solidFill>
                  <a:schemeClr val="tx1"/>
                </a:solidFill>
              </a:rPr>
              <a:t>voorbeeld</a:t>
            </a:r>
            <a:endParaRPr lang="en-GB" sz="1100">
              <a:solidFill>
                <a:schemeClr val="tx1"/>
              </a:solidFill>
            </a:endParaRPr>
          </a:p>
        </p:txBody>
      </p: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4064000" y="4052014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920066" y="3170471"/>
            <a:ext cx="203322" cy="10516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5521882" y="3838235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EA966-87C4-F7AB-D6D7-CA411BD3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05" y="3387922"/>
            <a:ext cx="2567804" cy="834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455C7-0102-94A7-4063-EBA40D05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00" y="4222131"/>
            <a:ext cx="1947364" cy="7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68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1059ACE-9FB8-7522-722E-3C4213DA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Fictief</a:t>
            </a:r>
            <a:r>
              <a:rPr lang="en-US"/>
              <a:t> </a:t>
            </a:r>
            <a:r>
              <a:rPr lang="en-US" err="1"/>
              <a:t>voorbeeld</a:t>
            </a:r>
            <a:r>
              <a:rPr lang="en-US"/>
              <a:t>: </a:t>
            </a:r>
            <a:r>
              <a:rPr lang="en-US" err="1"/>
              <a:t>verbruikt</a:t>
            </a:r>
            <a:r>
              <a:rPr lang="en-US"/>
              <a:t> volume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4E1A8-BAA0-C43D-5DFE-D8644AA2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4" y="923966"/>
            <a:ext cx="9065419" cy="33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060110" y="1031002"/>
            <a:ext cx="1146210" cy="1019654"/>
          </a:xfrm>
          <a:prstGeom prst="bentConnector4">
            <a:avLst>
              <a:gd name="adj1" fmla="val -19944"/>
              <a:gd name="adj2" fmla="val 9471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4" y="89890"/>
            <a:ext cx="8515374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1.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: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individueel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verbruik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volume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5211503" y="1867137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4" idx="2"/>
          </p:cNvCxnSpPr>
          <p:nvPr/>
        </p:nvCxnSpPr>
        <p:spPr>
          <a:xfrm rot="10800000">
            <a:off x="4709043" y="1762813"/>
            <a:ext cx="502460" cy="88047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F0AF46C-7BAD-2EDE-0140-CF45F551D0EF}"/>
              </a:ext>
            </a:extLst>
          </p:cNvPr>
          <p:cNvSpPr/>
          <p:nvPr/>
        </p:nvSpPr>
        <p:spPr>
          <a:xfrm>
            <a:off x="535047" y="1688322"/>
            <a:ext cx="2941958" cy="1384332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err="1">
                <a:solidFill>
                  <a:schemeClr val="tx1"/>
                </a:solidFill>
              </a:rPr>
              <a:t>Resultaattijd</a:t>
            </a:r>
            <a:r>
              <a:rPr lang="en-US" sz="800">
                <a:solidFill>
                  <a:schemeClr val="tx1"/>
                </a:solidFill>
              </a:rPr>
              <a:t>: 2024-03-17T10:00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Fenomeentijd</a:t>
            </a:r>
            <a:r>
              <a:rPr lang="en-US" sz="800">
                <a:solidFill>
                  <a:schemeClr val="tx1"/>
                </a:solidFill>
              </a:rPr>
              <a:t>: 2024-03-15T10:00 tot 2024-03-16T10:00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GeobserveerdKenmerk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 err="1">
                <a:solidFill>
                  <a:schemeClr val="tx1"/>
                </a:solidFill>
              </a:rPr>
              <a:t>verbruiktVolumeInEenDag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ObservatieProcedure</a:t>
            </a:r>
            <a:r>
              <a:rPr lang="en-US" sz="800">
                <a:solidFill>
                  <a:schemeClr val="tx1"/>
                </a:solidFill>
              </a:rPr>
              <a:t>: </a:t>
            </a:r>
          </a:p>
          <a:p>
            <a:r>
              <a:rPr lang="en-US" sz="800">
                <a:solidFill>
                  <a:schemeClr val="tx1"/>
                </a:solidFill>
              </a:rPr>
              <a:t>	- input: </a:t>
            </a:r>
            <a:r>
              <a:rPr lang="en-US" sz="800" err="1">
                <a:solidFill>
                  <a:schemeClr val="tx1"/>
                </a:solidFill>
              </a:rPr>
              <a:t>IndividueelVerbruikObservatie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>
                <a:solidFill>
                  <a:schemeClr val="tx1"/>
                </a:solidFill>
              </a:rPr>
              <a:t>	- output: volume</a:t>
            </a:r>
          </a:p>
          <a:p>
            <a:r>
              <a:rPr lang="en-US" sz="800">
                <a:solidFill>
                  <a:schemeClr val="tx1"/>
                </a:solidFill>
              </a:rPr>
              <a:t>	- </a:t>
            </a:r>
            <a:r>
              <a:rPr lang="en-US" sz="800" err="1">
                <a:solidFill>
                  <a:schemeClr val="tx1"/>
                </a:solidFill>
              </a:rPr>
              <a:t>specificatie</a:t>
            </a:r>
            <a:r>
              <a:rPr lang="en-US" sz="800">
                <a:solidFill>
                  <a:schemeClr val="tx1"/>
                </a:solidFill>
              </a:rPr>
              <a:t>: {	index2 – index1;</a:t>
            </a:r>
          </a:p>
          <a:p>
            <a:r>
              <a:rPr lang="en-US" sz="800">
                <a:solidFill>
                  <a:schemeClr val="tx1"/>
                </a:solidFill>
              </a:rPr>
              <a:t>		</a:t>
            </a:r>
            <a:r>
              <a:rPr lang="nl-NL" sz="800">
                <a:solidFill>
                  <a:schemeClr val="tx1"/>
                </a:solidFill>
              </a:rPr>
              <a:t>Delta tussen twee </a:t>
            </a:r>
          </a:p>
          <a:p>
            <a:r>
              <a:rPr lang="nl-NL" sz="800">
                <a:solidFill>
                  <a:schemeClr val="tx1"/>
                </a:solidFill>
              </a:rPr>
              <a:t>		indexen }</a:t>
            </a:r>
          </a:p>
          <a:p>
            <a:r>
              <a:rPr lang="en-GB" sz="800" b="1" err="1">
                <a:solidFill>
                  <a:schemeClr val="tx1"/>
                </a:solidFill>
              </a:rPr>
              <a:t>Resultaat</a:t>
            </a:r>
            <a:r>
              <a:rPr lang="en-GB" sz="800">
                <a:solidFill>
                  <a:schemeClr val="tx1"/>
                </a:solidFill>
              </a:rPr>
              <a:t>: 0.265 m</a:t>
            </a:r>
            <a:r>
              <a:rPr lang="en-GB" sz="800" baseline="30000">
                <a:solidFill>
                  <a:schemeClr val="tx1"/>
                </a:solidFill>
              </a:rPr>
              <a:t>3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F996D-E321-0C4D-367B-76FAC06512CE}"/>
              </a:ext>
            </a:extLst>
          </p:cNvPr>
          <p:cNvSpPr txBox="1"/>
          <p:nvPr/>
        </p:nvSpPr>
        <p:spPr>
          <a:xfrm>
            <a:off x="477579" y="1024957"/>
            <a:ext cx="26402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err="1"/>
              <a:t>Voorbeeld</a:t>
            </a:r>
            <a:r>
              <a:rPr lang="en-US" sz="1050"/>
              <a:t> </a:t>
            </a:r>
            <a:r>
              <a:rPr lang="en-US" sz="1050" err="1"/>
              <a:t>observatie</a:t>
            </a:r>
            <a:r>
              <a:rPr lang="en-US" sz="1050"/>
              <a:t>: </a:t>
            </a:r>
            <a:r>
              <a:rPr lang="en-US" sz="1050" err="1"/>
              <a:t>verbruiktVolumeInEenDag</a:t>
            </a:r>
            <a:endParaRPr lang="en-GB" sz="1050"/>
          </a:p>
        </p:txBody>
      </p: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4064000" y="4052014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920066" y="3170471"/>
            <a:ext cx="203322" cy="10516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5521882" y="3838235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grpSp>
        <p:nvGrpSpPr>
          <p:cNvPr id="3" name="Google Shape;818;g286b00870f9_1_1135">
            <a:extLst>
              <a:ext uri="{FF2B5EF4-FFF2-40B4-BE49-F238E27FC236}">
                <a16:creationId xmlns:a16="http://schemas.microsoft.com/office/drawing/2014/main" id="{11C1EA28-5BD5-5040-5BBD-57CE2E15EE27}"/>
              </a:ext>
            </a:extLst>
          </p:cNvPr>
          <p:cNvGrpSpPr/>
          <p:nvPr/>
        </p:nvGrpSpPr>
        <p:grpSpPr>
          <a:xfrm>
            <a:off x="3797158" y="604623"/>
            <a:ext cx="1823769" cy="1158190"/>
            <a:chOff x="6943296" y="461407"/>
            <a:chExt cx="213000" cy="289531"/>
          </a:xfrm>
          <a:solidFill>
            <a:srgbClr val="00B0F0"/>
          </a:solidFill>
        </p:grpSpPr>
        <p:sp>
          <p:nvSpPr>
            <p:cNvPr id="4" name="Google Shape;819;g286b00870f9_1_1135">
              <a:extLst>
                <a:ext uri="{FF2B5EF4-FFF2-40B4-BE49-F238E27FC236}">
                  <a16:creationId xmlns:a16="http://schemas.microsoft.com/office/drawing/2014/main" id="{2E36EB12-6B78-C876-D533-DEBE63D7889F}"/>
                </a:ext>
              </a:extLst>
            </p:cNvPr>
            <p:cNvSpPr/>
            <p:nvPr/>
          </p:nvSpPr>
          <p:spPr>
            <a:xfrm>
              <a:off x="6943296" y="547047"/>
              <a:ext cx="213000" cy="2038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Codelijst</a:t>
              </a:r>
              <a:r>
                <a:rPr lang="en-US" sz="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index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verbruiktVolumeInEenUur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olumeInEenDag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olumeInEenMaand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20;g286b00870f9_1_1135">
              <a:extLst>
                <a:ext uri="{FF2B5EF4-FFF2-40B4-BE49-F238E27FC236}">
                  <a16:creationId xmlns:a16="http://schemas.microsoft.com/office/drawing/2014/main" id="{71C0665D-1950-686F-F755-8246442625CF}"/>
                </a:ext>
              </a:extLst>
            </p:cNvPr>
            <p:cNvSpPr/>
            <p:nvPr/>
          </p:nvSpPr>
          <p:spPr>
            <a:xfrm>
              <a:off x="6943296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7" name="Arrow: Left 6">
            <a:extLst>
              <a:ext uri="{FF2B5EF4-FFF2-40B4-BE49-F238E27FC236}">
                <a16:creationId xmlns:a16="http://schemas.microsoft.com/office/drawing/2014/main" id="{C27F23F9-4B89-ACBE-D5CC-F56A0E43176F}"/>
              </a:ext>
            </a:extLst>
          </p:cNvPr>
          <p:cNvSpPr/>
          <p:nvPr/>
        </p:nvSpPr>
        <p:spPr>
          <a:xfrm>
            <a:off x="3506842" y="2003574"/>
            <a:ext cx="1172364" cy="422508"/>
          </a:xfrm>
          <a:prstGeom prst="leftArrow">
            <a:avLst>
              <a:gd name="adj1" fmla="val 48698"/>
              <a:gd name="adj2" fmla="val 4617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err="1">
                <a:solidFill>
                  <a:schemeClr val="tx1"/>
                </a:solidFill>
              </a:rPr>
              <a:t>voorbeeld</a:t>
            </a:r>
            <a:endParaRPr lang="en-GB" sz="110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DFD12-AE65-CF7A-6441-9B6D0932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05" y="3387922"/>
            <a:ext cx="2567804" cy="834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2FC5C-26E4-B550-39F8-82C3F7EA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00" y="4222131"/>
            <a:ext cx="1947364" cy="7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82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6b00870f9_1_1187"/>
          <p:cNvSpPr txBox="1"/>
          <p:nvPr/>
        </p:nvSpPr>
        <p:spPr>
          <a:xfrm>
            <a:off x="628650" y="273850"/>
            <a:ext cx="8320368" cy="110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en-GB" sz="3200" b="1" err="1"/>
              <a:t>Verhaallijn</a:t>
            </a:r>
            <a:r>
              <a:rPr lang="en-GB" sz="3200" b="1"/>
              <a:t> – </a:t>
            </a:r>
            <a:r>
              <a:rPr lang="en-GB" sz="3200" b="1" err="1"/>
              <a:t>Observaties</a:t>
            </a:r>
            <a:endParaRPr lang="en-GB" sz="3200" b="1"/>
          </a:p>
          <a:p>
            <a:pPr>
              <a:buSzPts val="3000"/>
            </a:pPr>
            <a:r>
              <a:rPr lang="en-GB" sz="3200" b="1"/>
              <a:t>				</a:t>
            </a:r>
            <a:r>
              <a:rPr lang="en-GB" sz="3200" b="1" err="1"/>
              <a:t>statistische</a:t>
            </a:r>
            <a:r>
              <a:rPr lang="en-GB" sz="3200" b="1"/>
              <a:t> </a:t>
            </a:r>
            <a:r>
              <a:rPr lang="en-GB" sz="3200" b="1" err="1"/>
              <a:t>observatie</a:t>
            </a:r>
            <a:endParaRPr lang="en-GB"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3" name="Google Shape;853;g286b00870f9_1_1187"/>
          <p:cNvSpPr txBox="1"/>
          <p:nvPr/>
        </p:nvSpPr>
        <p:spPr>
          <a:xfrm>
            <a:off x="3241670" y="3116821"/>
            <a:ext cx="25488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NL" sz="1300">
                <a:solidFill>
                  <a:schemeClr val="tx1"/>
                </a:solidFill>
                <a:ea typeface="Calibri"/>
              </a:rPr>
              <a:t>Als watermaatschappij wens ik </a:t>
            </a:r>
            <a:r>
              <a:rPr lang="nl-NL" sz="1300" b="1">
                <a:solidFill>
                  <a:schemeClr val="tx1"/>
                </a:solidFill>
                <a:ea typeface="Calibri"/>
              </a:rPr>
              <a:t>het gemiddeld waterverbruik </a:t>
            </a:r>
            <a:r>
              <a:rPr lang="nl-NL" sz="1300">
                <a:solidFill>
                  <a:schemeClr val="tx1"/>
                </a:solidFill>
                <a:ea typeface="Calibri"/>
              </a:rPr>
              <a:t>van een individuele meter op een specifiek </a:t>
            </a:r>
            <a:r>
              <a:rPr lang="nl-NL" sz="1300" b="1">
                <a:solidFill>
                  <a:schemeClr val="tx1"/>
                </a:solidFill>
                <a:ea typeface="Calibri"/>
              </a:rPr>
              <a:t>adres</a:t>
            </a:r>
            <a:r>
              <a:rPr lang="nl-NL" sz="1300">
                <a:solidFill>
                  <a:schemeClr val="tx1"/>
                </a:solidFill>
                <a:ea typeface="Calibri"/>
              </a:rPr>
              <a:t> na te gaan.</a:t>
            </a:r>
          </a:p>
        </p:txBody>
      </p:sp>
      <p:pic>
        <p:nvPicPr>
          <p:cNvPr id="10" name="Graphic 9" descr="City outline">
            <a:extLst>
              <a:ext uri="{FF2B5EF4-FFF2-40B4-BE49-F238E27FC236}">
                <a16:creationId xmlns:a16="http://schemas.microsoft.com/office/drawing/2014/main" id="{E5BCCE69-56BA-40D8-1E97-3EC61ED6F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036" y="1706741"/>
            <a:ext cx="1288067" cy="1288067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583D62A-9E0E-08D0-F931-7B2CBA3F949A}"/>
              </a:ext>
            </a:extLst>
          </p:cNvPr>
          <p:cNvCxnSpPr/>
          <p:nvPr/>
        </p:nvCxnSpPr>
        <p:spPr>
          <a:xfrm>
            <a:off x="3597088" y="894229"/>
            <a:ext cx="645459" cy="201706"/>
          </a:xfrm>
          <a:prstGeom prst="bentConnector3">
            <a:avLst>
              <a:gd name="adj1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80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060110" y="1031002"/>
            <a:ext cx="1146210" cy="1019654"/>
          </a:xfrm>
          <a:prstGeom prst="bentConnector4">
            <a:avLst>
              <a:gd name="adj1" fmla="val -19944"/>
              <a:gd name="adj2" fmla="val 9471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23583" y="89890"/>
            <a:ext cx="8720418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2800" b="1">
                <a:solidFill>
                  <a:srgbClr val="373636"/>
                </a:solidFill>
                <a:latin typeface="Arial"/>
              </a:rPr>
              <a:t>1. </a:t>
            </a:r>
            <a:r>
              <a:rPr lang="en-GB" sz="28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2800" b="1">
                <a:solidFill>
                  <a:srgbClr val="373636"/>
                </a:solidFill>
                <a:latin typeface="Arial"/>
              </a:rPr>
              <a:t>: </a:t>
            </a:r>
            <a:r>
              <a:rPr lang="en-GB" sz="2800" b="1" err="1">
                <a:solidFill>
                  <a:srgbClr val="373636"/>
                </a:solidFill>
                <a:latin typeface="Arial"/>
              </a:rPr>
              <a:t>individuele</a:t>
            </a:r>
            <a:r>
              <a:rPr lang="en-GB" sz="28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2800" b="1" err="1">
                <a:solidFill>
                  <a:srgbClr val="373636"/>
                </a:solidFill>
                <a:latin typeface="Arial"/>
              </a:rPr>
              <a:t>statistische</a:t>
            </a:r>
            <a:r>
              <a:rPr lang="en-GB" sz="28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2800" b="1" err="1">
                <a:solidFill>
                  <a:srgbClr val="373636"/>
                </a:solidFill>
                <a:latin typeface="Arial"/>
              </a:rPr>
              <a:t>observatie</a:t>
            </a:r>
            <a:endParaRPr lang="en-GB"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5211503" y="1867137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4" idx="2"/>
          </p:cNvCxnSpPr>
          <p:nvPr/>
        </p:nvCxnSpPr>
        <p:spPr>
          <a:xfrm rot="10800000">
            <a:off x="4709043" y="1762813"/>
            <a:ext cx="502460" cy="88047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F0AF46C-7BAD-2EDE-0140-CF45F551D0EF}"/>
              </a:ext>
            </a:extLst>
          </p:cNvPr>
          <p:cNvSpPr/>
          <p:nvPr/>
        </p:nvSpPr>
        <p:spPr>
          <a:xfrm>
            <a:off x="626847" y="1347516"/>
            <a:ext cx="2760887" cy="973043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err="1">
                <a:solidFill>
                  <a:schemeClr val="tx1"/>
                </a:solidFill>
              </a:rPr>
              <a:t>Resultaattijd</a:t>
            </a:r>
            <a:r>
              <a:rPr lang="en-US" sz="800">
                <a:solidFill>
                  <a:schemeClr val="tx1"/>
                </a:solidFill>
              </a:rPr>
              <a:t>: 2024-03-15T10:00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Fenomeentijd</a:t>
            </a:r>
            <a:r>
              <a:rPr lang="en-US" sz="800">
                <a:solidFill>
                  <a:schemeClr val="tx1"/>
                </a:solidFill>
              </a:rPr>
              <a:t>: 2019-01-01 tot 2024-01-01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GeobserveerdKenmerk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 err="1">
                <a:solidFill>
                  <a:schemeClr val="tx1"/>
                </a:solidFill>
              </a:rPr>
              <a:t>gemiddeldMaandverbruik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GeobserveerdObject</a:t>
            </a:r>
            <a:r>
              <a:rPr lang="en-US" sz="800">
                <a:solidFill>
                  <a:schemeClr val="tx1"/>
                </a:solidFill>
              </a:rPr>
              <a:t>: </a:t>
            </a:r>
            <a:r>
              <a:rPr lang="en-US" sz="800" err="1">
                <a:solidFill>
                  <a:schemeClr val="tx1"/>
                </a:solidFill>
              </a:rPr>
              <a:t>Aansluiting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ObservatieProcedure</a:t>
            </a:r>
            <a:r>
              <a:rPr lang="en-US" sz="800">
                <a:solidFill>
                  <a:schemeClr val="tx1"/>
                </a:solidFill>
              </a:rPr>
              <a:t>: </a:t>
            </a:r>
            <a:r>
              <a:rPr lang="nl-NL" sz="800">
                <a:solidFill>
                  <a:schemeClr val="tx1"/>
                </a:solidFill>
              </a:rPr>
              <a:t>gemiddelde van een Observatie over een opgegeven periode</a:t>
            </a:r>
          </a:p>
          <a:p>
            <a:r>
              <a:rPr lang="en-GB" sz="800" b="1" err="1">
                <a:solidFill>
                  <a:schemeClr val="tx1"/>
                </a:solidFill>
              </a:rPr>
              <a:t>Resultaat</a:t>
            </a:r>
            <a:r>
              <a:rPr lang="en-GB" sz="800">
                <a:solidFill>
                  <a:schemeClr val="tx1"/>
                </a:solidFill>
              </a:rPr>
              <a:t>: {</a:t>
            </a:r>
            <a:r>
              <a:rPr lang="en-GB" sz="800" err="1">
                <a:solidFill>
                  <a:schemeClr val="tx1"/>
                </a:solidFill>
              </a:rPr>
              <a:t>gemiddelde</a:t>
            </a:r>
            <a:r>
              <a:rPr lang="en-GB" sz="800">
                <a:solidFill>
                  <a:schemeClr val="tx1"/>
                </a:solidFill>
              </a:rPr>
              <a:t>; 0.265 m</a:t>
            </a:r>
            <a:r>
              <a:rPr lang="en-GB" sz="800" baseline="30000">
                <a:solidFill>
                  <a:schemeClr val="tx1"/>
                </a:solidFill>
              </a:rPr>
              <a:t>3 </a:t>
            </a:r>
            <a:r>
              <a:rPr lang="en-GB" sz="8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F996D-E321-0C4D-367B-76FAC06512CE}"/>
              </a:ext>
            </a:extLst>
          </p:cNvPr>
          <p:cNvSpPr txBox="1"/>
          <p:nvPr/>
        </p:nvSpPr>
        <p:spPr>
          <a:xfrm>
            <a:off x="603458" y="836165"/>
            <a:ext cx="25787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err="1"/>
              <a:t>Voorbeeld</a:t>
            </a:r>
            <a:r>
              <a:rPr lang="en-US" sz="1050"/>
              <a:t> </a:t>
            </a:r>
            <a:r>
              <a:rPr lang="en-US" sz="1050" err="1"/>
              <a:t>observatie</a:t>
            </a:r>
            <a:r>
              <a:rPr lang="en-US" sz="1050"/>
              <a:t>: </a:t>
            </a:r>
            <a:r>
              <a:rPr lang="en-US" sz="1050" err="1"/>
              <a:t>gemiddeldMaandverbruik</a:t>
            </a:r>
            <a:endParaRPr lang="en-GB" sz="1050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E084E3C-0A43-8BC8-0B0C-F19F52AC67BC}"/>
              </a:ext>
            </a:extLst>
          </p:cNvPr>
          <p:cNvSpPr/>
          <p:nvPr/>
        </p:nvSpPr>
        <p:spPr>
          <a:xfrm>
            <a:off x="3728364" y="2102662"/>
            <a:ext cx="1172364" cy="422508"/>
          </a:xfrm>
          <a:prstGeom prst="leftArrow">
            <a:avLst>
              <a:gd name="adj1" fmla="val 48698"/>
              <a:gd name="adj2" fmla="val 4617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err="1">
                <a:solidFill>
                  <a:schemeClr val="tx1"/>
                </a:solidFill>
              </a:rPr>
              <a:t>voorbeeld</a:t>
            </a:r>
            <a:endParaRPr lang="en-GB" sz="1100">
              <a:solidFill>
                <a:schemeClr val="tx1"/>
              </a:solidFill>
            </a:endParaRPr>
          </a:p>
        </p:txBody>
      </p: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5892800" y="4214071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Statistiek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6" idx="2"/>
          </p:cNvCxnSpPr>
          <p:nvPr/>
        </p:nvCxnSpPr>
        <p:spPr>
          <a:xfrm flipV="1">
            <a:off x="7748866" y="3826280"/>
            <a:ext cx="502026" cy="55790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6612592" y="3984630"/>
            <a:ext cx="1260446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</a:t>
            </a:r>
            <a:r>
              <a:rPr lang="en-US" sz="800" i="1" err="1"/>
              <a:t>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7035275" y="3024521"/>
            <a:ext cx="411511" cy="26261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oogle Shape;818;g286b00870f9_1_1135">
            <a:extLst>
              <a:ext uri="{FF2B5EF4-FFF2-40B4-BE49-F238E27FC236}">
                <a16:creationId xmlns:a16="http://schemas.microsoft.com/office/drawing/2014/main" id="{0851EC92-899B-358C-A2E5-2426DFC9D456}"/>
              </a:ext>
            </a:extLst>
          </p:cNvPr>
          <p:cNvGrpSpPr/>
          <p:nvPr/>
        </p:nvGrpSpPr>
        <p:grpSpPr>
          <a:xfrm>
            <a:off x="3797158" y="604623"/>
            <a:ext cx="1823769" cy="1158190"/>
            <a:chOff x="6943296" y="461407"/>
            <a:chExt cx="213000" cy="289531"/>
          </a:xfrm>
          <a:solidFill>
            <a:srgbClr val="00B0F0"/>
          </a:solidFill>
        </p:grpSpPr>
        <p:sp>
          <p:nvSpPr>
            <p:cNvPr id="4" name="Google Shape;819;g286b00870f9_1_1135">
              <a:extLst>
                <a:ext uri="{FF2B5EF4-FFF2-40B4-BE49-F238E27FC236}">
                  <a16:creationId xmlns:a16="http://schemas.microsoft.com/office/drawing/2014/main" id="{44F708B6-5072-DA04-799C-EE7CD35271BD}"/>
                </a:ext>
              </a:extLst>
            </p:cNvPr>
            <p:cNvSpPr/>
            <p:nvPr/>
          </p:nvSpPr>
          <p:spPr>
            <a:xfrm>
              <a:off x="6943296" y="547047"/>
              <a:ext cx="213000" cy="2038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Codelijst</a:t>
              </a:r>
              <a:r>
                <a:rPr lang="en-US" sz="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index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verbruiktVolumeInEenUur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olumeInEenDag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olumeInEenMaand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20;g286b00870f9_1_1135">
              <a:extLst>
                <a:ext uri="{FF2B5EF4-FFF2-40B4-BE49-F238E27FC236}">
                  <a16:creationId xmlns:a16="http://schemas.microsoft.com/office/drawing/2014/main" id="{733D85AC-2659-139C-799F-CBAF6E7C1F94}"/>
                </a:ext>
              </a:extLst>
            </p:cNvPr>
            <p:cNvSpPr/>
            <p:nvPr/>
          </p:nvSpPr>
          <p:spPr>
            <a:xfrm>
              <a:off x="6943296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2" name="Google Shape;818;g286b00870f9_1_1135">
            <a:extLst>
              <a:ext uri="{FF2B5EF4-FFF2-40B4-BE49-F238E27FC236}">
                <a16:creationId xmlns:a16="http://schemas.microsoft.com/office/drawing/2014/main" id="{F243EB4F-32D1-454C-BF12-CCACDC6BFADF}"/>
              </a:ext>
            </a:extLst>
          </p:cNvPr>
          <p:cNvGrpSpPr/>
          <p:nvPr/>
        </p:nvGrpSpPr>
        <p:grpSpPr>
          <a:xfrm>
            <a:off x="7446785" y="3123243"/>
            <a:ext cx="1608213" cy="703037"/>
            <a:chOff x="6943296" y="461407"/>
            <a:chExt cx="213000" cy="241593"/>
          </a:xfrm>
        </p:grpSpPr>
        <p:sp>
          <p:nvSpPr>
            <p:cNvPr id="6" name="Google Shape;819;g286b00870f9_1_1135">
              <a:extLst>
                <a:ext uri="{FF2B5EF4-FFF2-40B4-BE49-F238E27FC236}">
                  <a16:creationId xmlns:a16="http://schemas.microsoft.com/office/drawing/2014/main" id="{2502F2D2-5A5F-09D4-BEE3-64F09D098787}"/>
                </a:ext>
              </a:extLst>
            </p:cNvPr>
            <p:cNvSpPr/>
            <p:nvPr/>
          </p:nvSpPr>
          <p:spPr>
            <a:xfrm>
              <a:off x="6943296" y="566282"/>
              <a:ext cx="213000" cy="136718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20;g286b00870f9_1_1135">
              <a:extLst>
                <a:ext uri="{FF2B5EF4-FFF2-40B4-BE49-F238E27FC236}">
                  <a16:creationId xmlns:a16="http://schemas.microsoft.com/office/drawing/2014/main" id="{94A62290-2131-B156-7148-AA55D572DBC8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2EEE0A4-6DDE-1A62-673D-0F0E50BE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503" y="503691"/>
            <a:ext cx="1487706" cy="25286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D895DB-4872-BB85-E26E-EE1519AB9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10" y="3155830"/>
            <a:ext cx="3269400" cy="667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5A912C-358E-23C8-0352-D1C21B29B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58" y="3885088"/>
            <a:ext cx="3733476" cy="1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71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6b00870f9_1_1187"/>
          <p:cNvSpPr txBox="1"/>
          <p:nvPr/>
        </p:nvSpPr>
        <p:spPr>
          <a:xfrm>
            <a:off x="628650" y="273850"/>
            <a:ext cx="7876615" cy="110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en-GB" sz="3200" b="1" err="1"/>
              <a:t>Verhaallijn</a:t>
            </a:r>
            <a:r>
              <a:rPr lang="en-GB" sz="3200" b="1"/>
              <a:t> – </a:t>
            </a:r>
            <a:r>
              <a:rPr lang="en-GB" sz="3200" b="1" err="1"/>
              <a:t>Observaties</a:t>
            </a:r>
            <a:endParaRPr lang="en-GB" sz="3200" b="1"/>
          </a:p>
          <a:p>
            <a:pPr>
              <a:buSzPts val="3000"/>
            </a:pPr>
            <a:r>
              <a:rPr lang="en-GB" sz="3200" b="1"/>
              <a:t>				</a:t>
            </a:r>
            <a:r>
              <a:rPr lang="en-GB" sz="3200" b="1" err="1"/>
              <a:t>aggregaties</a:t>
            </a:r>
            <a:endParaRPr lang="en-GB"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3" name="Google Shape;853;g286b00870f9_1_1187"/>
          <p:cNvSpPr txBox="1"/>
          <p:nvPr/>
        </p:nvSpPr>
        <p:spPr>
          <a:xfrm>
            <a:off x="3241670" y="3116821"/>
            <a:ext cx="2548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NL" sz="1300">
                <a:solidFill>
                  <a:schemeClr val="tx1"/>
                </a:solidFill>
                <a:ea typeface="Calibri"/>
              </a:rPr>
              <a:t>Als watermaatschappij wens ik </a:t>
            </a:r>
            <a:r>
              <a:rPr lang="nl-NL" sz="1300" b="1">
                <a:solidFill>
                  <a:schemeClr val="tx1"/>
                </a:solidFill>
                <a:ea typeface="Calibri"/>
              </a:rPr>
              <a:t>het waterverbruik </a:t>
            </a:r>
            <a:r>
              <a:rPr lang="nl-NL" sz="1300">
                <a:solidFill>
                  <a:schemeClr val="tx1"/>
                </a:solidFill>
                <a:ea typeface="Calibri"/>
              </a:rPr>
              <a:t>van een </a:t>
            </a:r>
            <a:r>
              <a:rPr lang="nl-NL" sz="1300" b="1">
                <a:solidFill>
                  <a:schemeClr val="tx1"/>
                </a:solidFill>
                <a:ea typeface="Calibri"/>
              </a:rPr>
              <a:t>regio</a:t>
            </a:r>
            <a:r>
              <a:rPr lang="nl-NL" sz="1300">
                <a:solidFill>
                  <a:schemeClr val="tx1"/>
                </a:solidFill>
                <a:ea typeface="Calibri"/>
              </a:rPr>
              <a:t> na te gaan.</a:t>
            </a:r>
          </a:p>
        </p:txBody>
      </p:sp>
      <p:pic>
        <p:nvPicPr>
          <p:cNvPr id="10" name="Graphic 9" descr="City outline">
            <a:extLst>
              <a:ext uri="{FF2B5EF4-FFF2-40B4-BE49-F238E27FC236}">
                <a16:creationId xmlns:a16="http://schemas.microsoft.com/office/drawing/2014/main" id="{E5BCCE69-56BA-40D8-1E97-3EC61ED6F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036" y="1706741"/>
            <a:ext cx="1288067" cy="1288067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583D62A-9E0E-08D0-F931-7B2CBA3F949A}"/>
              </a:ext>
            </a:extLst>
          </p:cNvPr>
          <p:cNvCxnSpPr/>
          <p:nvPr/>
        </p:nvCxnSpPr>
        <p:spPr>
          <a:xfrm>
            <a:off x="3597088" y="894229"/>
            <a:ext cx="645459" cy="201706"/>
          </a:xfrm>
          <a:prstGeom prst="bentConnector3">
            <a:avLst>
              <a:gd name="adj1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264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ext boxes&#10;&#10;Description automatically generated">
            <a:extLst>
              <a:ext uri="{FF2B5EF4-FFF2-40B4-BE49-F238E27FC236}">
                <a16:creationId xmlns:a16="http://schemas.microsoft.com/office/drawing/2014/main" id="{78C3C0E1-78F2-0403-EA96-5162194D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9593" y="-441370"/>
            <a:ext cx="16970693" cy="6546533"/>
          </a:xfrm>
          <a:prstGeom prst="rect">
            <a:avLst/>
          </a:prstGeom>
        </p:spPr>
      </p:pic>
      <p:sp>
        <p:nvSpPr>
          <p:cNvPr id="4" name="Google Shape;786;g286b00870f9_1_1135">
            <a:extLst>
              <a:ext uri="{FF2B5EF4-FFF2-40B4-BE49-F238E27FC236}">
                <a16:creationId xmlns:a16="http://schemas.microsoft.com/office/drawing/2014/main" id="{6E9425A8-1307-E144-A0BD-EF0BC2E9BC4D}"/>
              </a:ext>
            </a:extLst>
          </p:cNvPr>
          <p:cNvSpPr txBox="1"/>
          <p:nvPr/>
        </p:nvSpPr>
        <p:spPr>
          <a:xfrm>
            <a:off x="216383" y="-35365"/>
            <a:ext cx="3671560" cy="108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C2C790B-7323-5F80-A9F4-035FFDFE2F25}"/>
              </a:ext>
            </a:extLst>
          </p:cNvPr>
          <p:cNvSpPr/>
          <p:nvPr/>
        </p:nvSpPr>
        <p:spPr>
          <a:xfrm>
            <a:off x="2722574" y="123753"/>
            <a:ext cx="5562023" cy="5019747"/>
          </a:xfrm>
          <a:custGeom>
            <a:avLst/>
            <a:gdLst>
              <a:gd name="connsiteX0" fmla="*/ 0 w 3966984"/>
              <a:gd name="connsiteY0" fmla="*/ 0 h 3616349"/>
              <a:gd name="connsiteX1" fmla="*/ 13751 w 3966984"/>
              <a:gd name="connsiteY1" fmla="*/ 3616349 h 3616349"/>
              <a:gd name="connsiteX2" fmla="*/ 1794424 w 3966984"/>
              <a:gd name="connsiteY2" fmla="*/ 3602598 h 3616349"/>
              <a:gd name="connsiteX3" fmla="*/ 1801299 w 3966984"/>
              <a:gd name="connsiteY3" fmla="*/ 2124433 h 3616349"/>
              <a:gd name="connsiteX4" fmla="*/ 3196963 w 3966984"/>
              <a:gd name="connsiteY4" fmla="*/ 2117558 h 3616349"/>
              <a:gd name="connsiteX5" fmla="*/ 3210713 w 3966984"/>
              <a:gd name="connsiteY5" fmla="*/ 515639 h 3616349"/>
              <a:gd name="connsiteX6" fmla="*/ 3966984 w 3966984"/>
              <a:gd name="connsiteY6" fmla="*/ 515639 h 3616349"/>
              <a:gd name="connsiteX7" fmla="*/ 3966984 w 3966984"/>
              <a:gd name="connsiteY7" fmla="*/ 6875 h 3616349"/>
              <a:gd name="connsiteX8" fmla="*/ 0 w 3966984"/>
              <a:gd name="connsiteY8" fmla="*/ 0 h 361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6984" h="3616349">
                <a:moveTo>
                  <a:pt x="0" y="0"/>
                </a:moveTo>
                <a:cubicBezTo>
                  <a:pt x="4584" y="1205450"/>
                  <a:pt x="9167" y="2410899"/>
                  <a:pt x="13751" y="3616349"/>
                </a:cubicBezTo>
                <a:lnTo>
                  <a:pt x="1794424" y="3602598"/>
                </a:lnTo>
                <a:cubicBezTo>
                  <a:pt x="1796716" y="3109876"/>
                  <a:pt x="1799007" y="2617155"/>
                  <a:pt x="1801299" y="2124433"/>
                </a:cubicBezTo>
                <a:lnTo>
                  <a:pt x="3196963" y="2117558"/>
                </a:lnTo>
                <a:lnTo>
                  <a:pt x="3210713" y="515639"/>
                </a:lnTo>
                <a:lnTo>
                  <a:pt x="3966984" y="515639"/>
                </a:lnTo>
                <a:lnTo>
                  <a:pt x="3966984" y="687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376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1.observaties: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geaggregeerd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verbruik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4" idx="2"/>
          </p:cNvCxnSpPr>
          <p:nvPr/>
        </p:nvCxnSpPr>
        <p:spPr>
          <a:xfrm rot="10800000">
            <a:off x="3833795" y="1123710"/>
            <a:ext cx="626192" cy="56393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3144704" y="3158812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00770" y="2214828"/>
            <a:ext cx="371102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54079" y="2938913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16" idx="1"/>
            <a:endCxn id="58" idx="2"/>
          </p:cNvCxnSpPr>
          <p:nvPr/>
        </p:nvCxnSpPr>
        <p:spPr>
          <a:xfrm rot="10800000">
            <a:off x="5371873" y="2214829"/>
            <a:ext cx="1367321" cy="6433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oogle Shape;818;g286b00870f9_1_1135">
            <a:extLst>
              <a:ext uri="{FF2B5EF4-FFF2-40B4-BE49-F238E27FC236}">
                <a16:creationId xmlns:a16="http://schemas.microsoft.com/office/drawing/2014/main" id="{0851EC92-899B-358C-A2E5-2426DFC9D456}"/>
              </a:ext>
            </a:extLst>
          </p:cNvPr>
          <p:cNvGrpSpPr/>
          <p:nvPr/>
        </p:nvGrpSpPr>
        <p:grpSpPr>
          <a:xfrm>
            <a:off x="3262765" y="636190"/>
            <a:ext cx="1142054" cy="487520"/>
            <a:chOff x="6943295" y="461407"/>
            <a:chExt cx="213001" cy="121873"/>
          </a:xfrm>
          <a:solidFill>
            <a:srgbClr val="00B0F0"/>
          </a:solidFill>
        </p:grpSpPr>
        <p:sp>
          <p:nvSpPr>
            <p:cNvPr id="4" name="Google Shape;819;g286b00870f9_1_1135">
              <a:extLst>
                <a:ext uri="{FF2B5EF4-FFF2-40B4-BE49-F238E27FC236}">
                  <a16:creationId xmlns:a16="http://schemas.microsoft.com/office/drawing/2014/main" id="{44F708B6-5072-DA04-799C-EE7CD35271BD}"/>
                </a:ext>
              </a:extLst>
            </p:cNvPr>
            <p:cNvSpPr/>
            <p:nvPr/>
          </p:nvSpPr>
          <p:spPr>
            <a:xfrm>
              <a:off x="6943296" y="547047"/>
              <a:ext cx="213000" cy="3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20;g286b00870f9_1_1135">
              <a:extLst>
                <a:ext uri="{FF2B5EF4-FFF2-40B4-BE49-F238E27FC236}">
                  <a16:creationId xmlns:a16="http://schemas.microsoft.com/office/drawing/2014/main" id="{733D85AC-2659-139C-799F-CBAF6E7C1F94}"/>
                </a:ext>
              </a:extLst>
            </p:cNvPr>
            <p:cNvSpPr/>
            <p:nvPr/>
          </p:nvSpPr>
          <p:spPr>
            <a:xfrm>
              <a:off x="6943295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3138758" y="4077580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3857681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4994824" y="2214828"/>
            <a:ext cx="377048" cy="203286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" name="Google Shape;824;g286b00870f9_1_1135">
            <a:extLst>
              <a:ext uri="{FF2B5EF4-FFF2-40B4-BE49-F238E27FC236}">
                <a16:creationId xmlns:a16="http://schemas.microsoft.com/office/drawing/2014/main" id="{946A9A8A-DE3D-C264-C065-674DF1B4E816}"/>
              </a:ext>
            </a:extLst>
          </p:cNvPr>
          <p:cNvGrpSpPr/>
          <p:nvPr/>
        </p:nvGrpSpPr>
        <p:grpSpPr>
          <a:xfrm>
            <a:off x="522275" y="4159062"/>
            <a:ext cx="944399" cy="538548"/>
            <a:chOff x="6943296" y="482041"/>
            <a:chExt cx="213000" cy="164282"/>
          </a:xfrm>
        </p:grpSpPr>
        <p:sp>
          <p:nvSpPr>
            <p:cNvPr id="22" name="Google Shape;825;g286b00870f9_1_1135">
              <a:extLst>
                <a:ext uri="{FF2B5EF4-FFF2-40B4-BE49-F238E27FC236}">
                  <a16:creationId xmlns:a16="http://schemas.microsoft.com/office/drawing/2014/main" id="{FD5DF704-273A-482C-35BC-271653007683}"/>
                </a:ext>
              </a:extLst>
            </p:cNvPr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26;g286b00870f9_1_1135">
              <a:extLst>
                <a:ext uri="{FF2B5EF4-FFF2-40B4-BE49-F238E27FC236}">
                  <a16:creationId xmlns:a16="http://schemas.microsoft.com/office/drawing/2014/main" id="{07A9E827-BCA0-E544-5C16-A33EEF18D87C}"/>
                </a:ext>
              </a:extLst>
            </p:cNvPr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24" name="Google Shape;824;g286b00870f9_1_1135">
            <a:extLst>
              <a:ext uri="{FF2B5EF4-FFF2-40B4-BE49-F238E27FC236}">
                <a16:creationId xmlns:a16="http://schemas.microsoft.com/office/drawing/2014/main" id="{DA77AC56-156C-F725-4ECF-453DB46CCD76}"/>
              </a:ext>
            </a:extLst>
          </p:cNvPr>
          <p:cNvGrpSpPr/>
          <p:nvPr/>
        </p:nvGrpSpPr>
        <p:grpSpPr>
          <a:xfrm>
            <a:off x="522275" y="3286611"/>
            <a:ext cx="1266183" cy="571070"/>
            <a:chOff x="6943296" y="488187"/>
            <a:chExt cx="213000" cy="196244"/>
          </a:xfrm>
        </p:grpSpPr>
        <p:sp>
          <p:nvSpPr>
            <p:cNvPr id="25" name="Google Shape;825;g286b00870f9_1_1135">
              <a:extLst>
                <a:ext uri="{FF2B5EF4-FFF2-40B4-BE49-F238E27FC236}">
                  <a16:creationId xmlns:a16="http://schemas.microsoft.com/office/drawing/2014/main" id="{2CC411E3-CB95-2F23-E9C7-C44059EB94A6}"/>
                </a:ext>
              </a:extLst>
            </p:cNvPr>
            <p:cNvSpPr/>
            <p:nvPr/>
          </p:nvSpPr>
          <p:spPr>
            <a:xfrm>
              <a:off x="6943296" y="564081"/>
              <a:ext cx="213000" cy="12035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/>
                <a:t>^</a:t>
              </a:r>
              <a:r>
                <a:rPr lang="en-US" sz="800" err="1"/>
                <a:t>geometrie:Punt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826;g286b00870f9_1_1135">
              <a:extLst>
                <a:ext uri="{FF2B5EF4-FFF2-40B4-BE49-F238E27FC236}">
                  <a16:creationId xmlns:a16="http://schemas.microsoft.com/office/drawing/2014/main" id="{A4B3EE19-0535-FA9F-0C0B-B59332815A77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2" name="Google Shape;818;g286b00870f9_1_1135">
            <a:extLst>
              <a:ext uri="{FF2B5EF4-FFF2-40B4-BE49-F238E27FC236}">
                <a16:creationId xmlns:a16="http://schemas.microsoft.com/office/drawing/2014/main" id="{C90BA8FB-80EB-66A7-14C1-F7E100210EA3}"/>
              </a:ext>
            </a:extLst>
          </p:cNvPr>
          <p:cNvGrpSpPr/>
          <p:nvPr/>
        </p:nvGrpSpPr>
        <p:grpSpPr>
          <a:xfrm>
            <a:off x="6739193" y="2694293"/>
            <a:ext cx="1485151" cy="703037"/>
            <a:chOff x="6943296" y="461407"/>
            <a:chExt cx="213000" cy="241593"/>
          </a:xfrm>
        </p:grpSpPr>
        <p:sp>
          <p:nvSpPr>
            <p:cNvPr id="14" name="Google Shape;819;g286b00870f9_1_1135">
              <a:extLst>
                <a:ext uri="{FF2B5EF4-FFF2-40B4-BE49-F238E27FC236}">
                  <a16:creationId xmlns:a16="http://schemas.microsoft.com/office/drawing/2014/main" id="{5B1E6F95-EAF4-078E-7837-48F4EBEEE679}"/>
                </a:ext>
              </a:extLst>
            </p:cNvPr>
            <p:cNvSpPr/>
            <p:nvPr/>
          </p:nvSpPr>
          <p:spPr>
            <a:xfrm>
              <a:off x="6943296" y="566282"/>
              <a:ext cx="213000" cy="136718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20;g286b00870f9_1_1135">
              <a:extLst>
                <a:ext uri="{FF2B5EF4-FFF2-40B4-BE49-F238E27FC236}">
                  <a16:creationId xmlns:a16="http://schemas.microsoft.com/office/drawing/2014/main" id="{BDC6128F-13E1-E6A3-9492-86AEA493D9FB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59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1.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: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geaggregeerd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verbruik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4" idx="2"/>
          </p:cNvCxnSpPr>
          <p:nvPr/>
        </p:nvCxnSpPr>
        <p:spPr>
          <a:xfrm rot="10800000">
            <a:off x="3833795" y="1123710"/>
            <a:ext cx="626192" cy="56393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3144704" y="3158812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00770" y="2214828"/>
            <a:ext cx="371102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54079" y="2938913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11" idx="1"/>
            <a:endCxn id="58" idx="2"/>
          </p:cNvCxnSpPr>
          <p:nvPr/>
        </p:nvCxnSpPr>
        <p:spPr>
          <a:xfrm rot="10800000">
            <a:off x="5371873" y="2214829"/>
            <a:ext cx="1367321" cy="6433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oogle Shape;818;g286b00870f9_1_1135">
            <a:extLst>
              <a:ext uri="{FF2B5EF4-FFF2-40B4-BE49-F238E27FC236}">
                <a16:creationId xmlns:a16="http://schemas.microsoft.com/office/drawing/2014/main" id="{0851EC92-899B-358C-A2E5-2426DFC9D456}"/>
              </a:ext>
            </a:extLst>
          </p:cNvPr>
          <p:cNvGrpSpPr/>
          <p:nvPr/>
        </p:nvGrpSpPr>
        <p:grpSpPr>
          <a:xfrm>
            <a:off x="3262765" y="636190"/>
            <a:ext cx="1142054" cy="487520"/>
            <a:chOff x="6943295" y="461407"/>
            <a:chExt cx="213001" cy="121873"/>
          </a:xfrm>
          <a:solidFill>
            <a:srgbClr val="00B0F0"/>
          </a:solidFill>
        </p:grpSpPr>
        <p:sp>
          <p:nvSpPr>
            <p:cNvPr id="4" name="Google Shape;819;g286b00870f9_1_1135">
              <a:extLst>
                <a:ext uri="{FF2B5EF4-FFF2-40B4-BE49-F238E27FC236}">
                  <a16:creationId xmlns:a16="http://schemas.microsoft.com/office/drawing/2014/main" id="{44F708B6-5072-DA04-799C-EE7CD35271BD}"/>
                </a:ext>
              </a:extLst>
            </p:cNvPr>
            <p:cNvSpPr/>
            <p:nvPr/>
          </p:nvSpPr>
          <p:spPr>
            <a:xfrm>
              <a:off x="6943296" y="547047"/>
              <a:ext cx="213000" cy="3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20;g286b00870f9_1_1135">
              <a:extLst>
                <a:ext uri="{FF2B5EF4-FFF2-40B4-BE49-F238E27FC236}">
                  <a16:creationId xmlns:a16="http://schemas.microsoft.com/office/drawing/2014/main" id="{733D85AC-2659-139C-799F-CBAF6E7C1F94}"/>
                </a:ext>
              </a:extLst>
            </p:cNvPr>
            <p:cNvSpPr/>
            <p:nvPr/>
          </p:nvSpPr>
          <p:spPr>
            <a:xfrm>
              <a:off x="6943295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3138758" y="4077580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3857681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4994824" y="2214828"/>
            <a:ext cx="377048" cy="203286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" name="Google Shape;824;g286b00870f9_1_1135">
            <a:extLst>
              <a:ext uri="{FF2B5EF4-FFF2-40B4-BE49-F238E27FC236}">
                <a16:creationId xmlns:a16="http://schemas.microsoft.com/office/drawing/2014/main" id="{946A9A8A-DE3D-C264-C065-674DF1B4E816}"/>
              </a:ext>
            </a:extLst>
          </p:cNvPr>
          <p:cNvGrpSpPr/>
          <p:nvPr/>
        </p:nvGrpSpPr>
        <p:grpSpPr>
          <a:xfrm>
            <a:off x="522275" y="4159062"/>
            <a:ext cx="944399" cy="538548"/>
            <a:chOff x="6943296" y="482041"/>
            <a:chExt cx="213000" cy="164282"/>
          </a:xfrm>
        </p:grpSpPr>
        <p:sp>
          <p:nvSpPr>
            <p:cNvPr id="22" name="Google Shape;825;g286b00870f9_1_1135">
              <a:extLst>
                <a:ext uri="{FF2B5EF4-FFF2-40B4-BE49-F238E27FC236}">
                  <a16:creationId xmlns:a16="http://schemas.microsoft.com/office/drawing/2014/main" id="{FD5DF704-273A-482C-35BC-271653007683}"/>
                </a:ext>
              </a:extLst>
            </p:cNvPr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26;g286b00870f9_1_1135">
              <a:extLst>
                <a:ext uri="{FF2B5EF4-FFF2-40B4-BE49-F238E27FC236}">
                  <a16:creationId xmlns:a16="http://schemas.microsoft.com/office/drawing/2014/main" id="{07A9E827-BCA0-E544-5C16-A33EEF18D87C}"/>
                </a:ext>
              </a:extLst>
            </p:cNvPr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24" name="Google Shape;824;g286b00870f9_1_1135">
            <a:extLst>
              <a:ext uri="{FF2B5EF4-FFF2-40B4-BE49-F238E27FC236}">
                <a16:creationId xmlns:a16="http://schemas.microsoft.com/office/drawing/2014/main" id="{DA77AC56-156C-F725-4ECF-453DB46CCD76}"/>
              </a:ext>
            </a:extLst>
          </p:cNvPr>
          <p:cNvGrpSpPr/>
          <p:nvPr/>
        </p:nvGrpSpPr>
        <p:grpSpPr>
          <a:xfrm>
            <a:off x="522275" y="3286611"/>
            <a:ext cx="1266183" cy="571070"/>
            <a:chOff x="6943296" y="488187"/>
            <a:chExt cx="213000" cy="196244"/>
          </a:xfrm>
        </p:grpSpPr>
        <p:sp>
          <p:nvSpPr>
            <p:cNvPr id="25" name="Google Shape;825;g286b00870f9_1_1135">
              <a:extLst>
                <a:ext uri="{FF2B5EF4-FFF2-40B4-BE49-F238E27FC236}">
                  <a16:creationId xmlns:a16="http://schemas.microsoft.com/office/drawing/2014/main" id="{2CC411E3-CB95-2F23-E9C7-C44059EB94A6}"/>
                </a:ext>
              </a:extLst>
            </p:cNvPr>
            <p:cNvSpPr/>
            <p:nvPr/>
          </p:nvSpPr>
          <p:spPr>
            <a:xfrm>
              <a:off x="6943296" y="564081"/>
              <a:ext cx="213000" cy="12035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/>
                <a:t>^</a:t>
              </a:r>
              <a:r>
                <a:rPr lang="en-US" sz="800" err="1"/>
                <a:t>geometrie:Punt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826;g286b00870f9_1_1135">
              <a:extLst>
                <a:ext uri="{FF2B5EF4-FFF2-40B4-BE49-F238E27FC236}">
                  <a16:creationId xmlns:a16="http://schemas.microsoft.com/office/drawing/2014/main" id="{A4B3EE19-0535-FA9F-0C0B-B59332815A77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18855EC-919A-7ABC-7C73-EE1A938032E2}"/>
              </a:ext>
            </a:extLst>
          </p:cNvPr>
          <p:cNvSpPr/>
          <p:nvPr/>
        </p:nvSpPr>
        <p:spPr>
          <a:xfrm>
            <a:off x="495514" y="1543266"/>
            <a:ext cx="2760887" cy="1104899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err="1">
                <a:solidFill>
                  <a:schemeClr val="tx1"/>
                </a:solidFill>
              </a:rPr>
              <a:t>Resultaattijd</a:t>
            </a:r>
            <a:r>
              <a:rPr lang="en-US" sz="800">
                <a:solidFill>
                  <a:schemeClr val="tx1"/>
                </a:solidFill>
              </a:rPr>
              <a:t>: 2024-03-15T10:00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Fenomeentijd</a:t>
            </a:r>
            <a:r>
              <a:rPr lang="en-US" sz="800">
                <a:solidFill>
                  <a:schemeClr val="tx1"/>
                </a:solidFill>
              </a:rPr>
              <a:t>: 2019-01-01 tot 2024-01-01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GeobserveerdKenmerk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 err="1">
                <a:solidFill>
                  <a:schemeClr val="tx1"/>
                </a:solidFill>
              </a:rPr>
              <a:t>totaalMaandverbruikZone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geobserveerdObject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Gent-</a:t>
            </a:r>
            <a:r>
              <a:rPr lang="en-US" sz="800" err="1">
                <a:solidFill>
                  <a:schemeClr val="tx1"/>
                </a:solidFill>
              </a:rPr>
              <a:t>Kolegem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ObservatieProcedure</a:t>
            </a:r>
            <a:r>
              <a:rPr lang="en-US" sz="800">
                <a:solidFill>
                  <a:schemeClr val="tx1"/>
                </a:solidFill>
              </a:rPr>
              <a:t>: </a:t>
            </a:r>
            <a:r>
              <a:rPr lang="nl-NL" sz="800">
                <a:solidFill>
                  <a:schemeClr val="tx1"/>
                </a:solidFill>
              </a:rPr>
              <a:t>totaal van een observatie over een gedefinieerde zone en opgegeven tijdsvenster</a:t>
            </a:r>
          </a:p>
          <a:p>
            <a:r>
              <a:rPr lang="en-GB" sz="800" b="1" err="1">
                <a:solidFill>
                  <a:schemeClr val="tx1"/>
                </a:solidFill>
              </a:rPr>
              <a:t>Resultaat</a:t>
            </a:r>
            <a:r>
              <a:rPr lang="en-GB" sz="800">
                <a:solidFill>
                  <a:schemeClr val="tx1"/>
                </a:solidFill>
              </a:rPr>
              <a:t>: 0.265 m</a:t>
            </a:r>
            <a:r>
              <a:rPr lang="en-GB" sz="800" baseline="30000">
                <a:solidFill>
                  <a:schemeClr val="tx1"/>
                </a:solidFill>
              </a:rPr>
              <a:t>3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0E55A9-0C70-0DBA-2E45-3DE88C183650}"/>
              </a:ext>
            </a:extLst>
          </p:cNvPr>
          <p:cNvSpPr txBox="1"/>
          <p:nvPr/>
        </p:nvSpPr>
        <p:spPr>
          <a:xfrm>
            <a:off x="412863" y="1019038"/>
            <a:ext cx="25787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err="1"/>
              <a:t>Voorbeeld</a:t>
            </a:r>
            <a:r>
              <a:rPr lang="en-US" sz="1050"/>
              <a:t> </a:t>
            </a:r>
            <a:r>
              <a:rPr lang="en-US" sz="1050" err="1"/>
              <a:t>observatie</a:t>
            </a:r>
            <a:r>
              <a:rPr lang="en-US" sz="1050"/>
              <a:t>: </a:t>
            </a:r>
            <a:r>
              <a:rPr lang="en-US" sz="1050" err="1"/>
              <a:t>totaalMaandverbruikVanZone</a:t>
            </a:r>
            <a:endParaRPr lang="en-GB" sz="1050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A509AAFA-BE4B-97CC-0BAC-969D6198C598}"/>
              </a:ext>
            </a:extLst>
          </p:cNvPr>
          <p:cNvSpPr/>
          <p:nvPr/>
        </p:nvSpPr>
        <p:spPr>
          <a:xfrm>
            <a:off x="3336859" y="1785067"/>
            <a:ext cx="1042669" cy="422508"/>
          </a:xfrm>
          <a:prstGeom prst="leftArrow">
            <a:avLst>
              <a:gd name="adj1" fmla="val 48698"/>
              <a:gd name="adj2" fmla="val 4617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err="1">
                <a:solidFill>
                  <a:schemeClr val="tx1"/>
                </a:solidFill>
              </a:rPr>
              <a:t>voorbeeld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37D4CD8-24A7-F091-3830-0294AE7697BF}"/>
              </a:ext>
            </a:extLst>
          </p:cNvPr>
          <p:cNvSpPr/>
          <p:nvPr/>
        </p:nvSpPr>
        <p:spPr>
          <a:xfrm>
            <a:off x="1576146" y="4414676"/>
            <a:ext cx="944399" cy="559662"/>
          </a:xfrm>
          <a:custGeom>
            <a:avLst/>
            <a:gdLst>
              <a:gd name="connsiteX0" fmla="*/ 26894 w 705971"/>
              <a:gd name="connsiteY0" fmla="*/ 154641 h 383241"/>
              <a:gd name="connsiteX1" fmla="*/ 262218 w 705971"/>
              <a:gd name="connsiteY1" fmla="*/ 0 h 383241"/>
              <a:gd name="connsiteX2" fmla="*/ 544606 w 705971"/>
              <a:gd name="connsiteY2" fmla="*/ 100853 h 383241"/>
              <a:gd name="connsiteX3" fmla="*/ 705971 w 705971"/>
              <a:gd name="connsiteY3" fmla="*/ 363070 h 383241"/>
              <a:gd name="connsiteX4" fmla="*/ 410135 w 705971"/>
              <a:gd name="connsiteY4" fmla="*/ 383241 h 383241"/>
              <a:gd name="connsiteX5" fmla="*/ 410135 w 705971"/>
              <a:gd name="connsiteY5" fmla="*/ 255494 h 383241"/>
              <a:gd name="connsiteX6" fmla="*/ 221877 w 705971"/>
              <a:gd name="connsiteY6" fmla="*/ 215153 h 383241"/>
              <a:gd name="connsiteX7" fmla="*/ 0 w 705971"/>
              <a:gd name="connsiteY7" fmla="*/ 268941 h 383241"/>
              <a:gd name="connsiteX8" fmla="*/ 26894 w 705971"/>
              <a:gd name="connsiteY8" fmla="*/ 154641 h 383241"/>
              <a:gd name="connsiteX0" fmla="*/ 26894 w 705971"/>
              <a:gd name="connsiteY0" fmla="*/ 154641 h 383241"/>
              <a:gd name="connsiteX1" fmla="*/ 262218 w 705971"/>
              <a:gd name="connsiteY1" fmla="*/ 0 h 383241"/>
              <a:gd name="connsiteX2" fmla="*/ 544606 w 705971"/>
              <a:gd name="connsiteY2" fmla="*/ 100853 h 383241"/>
              <a:gd name="connsiteX3" fmla="*/ 705971 w 705971"/>
              <a:gd name="connsiteY3" fmla="*/ 363070 h 383241"/>
              <a:gd name="connsiteX4" fmla="*/ 410135 w 705971"/>
              <a:gd name="connsiteY4" fmla="*/ 383241 h 383241"/>
              <a:gd name="connsiteX5" fmla="*/ 410135 w 705971"/>
              <a:gd name="connsiteY5" fmla="*/ 255494 h 383241"/>
              <a:gd name="connsiteX6" fmla="*/ 181669 w 705971"/>
              <a:gd name="connsiteY6" fmla="*/ 338908 h 383241"/>
              <a:gd name="connsiteX7" fmla="*/ 0 w 705971"/>
              <a:gd name="connsiteY7" fmla="*/ 268941 h 383241"/>
              <a:gd name="connsiteX8" fmla="*/ 26894 w 705971"/>
              <a:gd name="connsiteY8" fmla="*/ 154641 h 383241"/>
              <a:gd name="connsiteX0" fmla="*/ 26894 w 705971"/>
              <a:gd name="connsiteY0" fmla="*/ 154641 h 404000"/>
              <a:gd name="connsiteX1" fmla="*/ 262218 w 705971"/>
              <a:gd name="connsiteY1" fmla="*/ 0 h 404000"/>
              <a:gd name="connsiteX2" fmla="*/ 544606 w 705971"/>
              <a:gd name="connsiteY2" fmla="*/ 100853 h 404000"/>
              <a:gd name="connsiteX3" fmla="*/ 705971 w 705971"/>
              <a:gd name="connsiteY3" fmla="*/ 363070 h 404000"/>
              <a:gd name="connsiteX4" fmla="*/ 410135 w 705971"/>
              <a:gd name="connsiteY4" fmla="*/ 383241 h 404000"/>
              <a:gd name="connsiteX5" fmla="*/ 379979 w 705971"/>
              <a:gd name="connsiteY5" fmla="*/ 404000 h 404000"/>
              <a:gd name="connsiteX6" fmla="*/ 181669 w 705971"/>
              <a:gd name="connsiteY6" fmla="*/ 338908 h 404000"/>
              <a:gd name="connsiteX7" fmla="*/ 0 w 705971"/>
              <a:gd name="connsiteY7" fmla="*/ 268941 h 404000"/>
              <a:gd name="connsiteX8" fmla="*/ 26894 w 705971"/>
              <a:gd name="connsiteY8" fmla="*/ 154641 h 404000"/>
              <a:gd name="connsiteX0" fmla="*/ 26894 w 705971"/>
              <a:gd name="connsiteY0" fmla="*/ 154641 h 512905"/>
              <a:gd name="connsiteX1" fmla="*/ 262218 w 705971"/>
              <a:gd name="connsiteY1" fmla="*/ 0 h 512905"/>
              <a:gd name="connsiteX2" fmla="*/ 544606 w 705971"/>
              <a:gd name="connsiteY2" fmla="*/ 100853 h 512905"/>
              <a:gd name="connsiteX3" fmla="*/ 705971 w 705971"/>
              <a:gd name="connsiteY3" fmla="*/ 363070 h 512905"/>
              <a:gd name="connsiteX4" fmla="*/ 410135 w 705971"/>
              <a:gd name="connsiteY4" fmla="*/ 383241 h 512905"/>
              <a:gd name="connsiteX5" fmla="*/ 395058 w 705971"/>
              <a:gd name="connsiteY5" fmla="*/ 512905 h 512905"/>
              <a:gd name="connsiteX6" fmla="*/ 181669 w 705971"/>
              <a:gd name="connsiteY6" fmla="*/ 338908 h 512905"/>
              <a:gd name="connsiteX7" fmla="*/ 0 w 705971"/>
              <a:gd name="connsiteY7" fmla="*/ 268941 h 512905"/>
              <a:gd name="connsiteX8" fmla="*/ 26894 w 705971"/>
              <a:gd name="connsiteY8" fmla="*/ 154641 h 512905"/>
              <a:gd name="connsiteX0" fmla="*/ 26894 w 705971"/>
              <a:gd name="connsiteY0" fmla="*/ 154641 h 512905"/>
              <a:gd name="connsiteX1" fmla="*/ 262218 w 705971"/>
              <a:gd name="connsiteY1" fmla="*/ 0 h 512905"/>
              <a:gd name="connsiteX2" fmla="*/ 544606 w 705971"/>
              <a:gd name="connsiteY2" fmla="*/ 100853 h 512905"/>
              <a:gd name="connsiteX3" fmla="*/ 705971 w 705971"/>
              <a:gd name="connsiteY3" fmla="*/ 363070 h 512905"/>
              <a:gd name="connsiteX4" fmla="*/ 520709 w 705971"/>
              <a:gd name="connsiteY4" fmla="*/ 407992 h 512905"/>
              <a:gd name="connsiteX5" fmla="*/ 395058 w 705971"/>
              <a:gd name="connsiteY5" fmla="*/ 512905 h 512905"/>
              <a:gd name="connsiteX6" fmla="*/ 181669 w 705971"/>
              <a:gd name="connsiteY6" fmla="*/ 338908 h 512905"/>
              <a:gd name="connsiteX7" fmla="*/ 0 w 705971"/>
              <a:gd name="connsiteY7" fmla="*/ 268941 h 512905"/>
              <a:gd name="connsiteX8" fmla="*/ 26894 w 705971"/>
              <a:gd name="connsiteY8" fmla="*/ 154641 h 512905"/>
              <a:gd name="connsiteX0" fmla="*/ 26894 w 705971"/>
              <a:gd name="connsiteY0" fmla="*/ 53788 h 412052"/>
              <a:gd name="connsiteX1" fmla="*/ 287348 w 705971"/>
              <a:gd name="connsiteY1" fmla="*/ 62503 h 412052"/>
              <a:gd name="connsiteX2" fmla="*/ 544606 w 705971"/>
              <a:gd name="connsiteY2" fmla="*/ 0 h 412052"/>
              <a:gd name="connsiteX3" fmla="*/ 705971 w 705971"/>
              <a:gd name="connsiteY3" fmla="*/ 262217 h 412052"/>
              <a:gd name="connsiteX4" fmla="*/ 520709 w 705971"/>
              <a:gd name="connsiteY4" fmla="*/ 307139 h 412052"/>
              <a:gd name="connsiteX5" fmla="*/ 395058 w 705971"/>
              <a:gd name="connsiteY5" fmla="*/ 412052 h 412052"/>
              <a:gd name="connsiteX6" fmla="*/ 181669 w 705971"/>
              <a:gd name="connsiteY6" fmla="*/ 238055 h 412052"/>
              <a:gd name="connsiteX7" fmla="*/ 0 w 705971"/>
              <a:gd name="connsiteY7" fmla="*/ 168088 h 412052"/>
              <a:gd name="connsiteX8" fmla="*/ 26894 w 705971"/>
              <a:gd name="connsiteY8" fmla="*/ 53788 h 412052"/>
              <a:gd name="connsiteX0" fmla="*/ 26894 w 705971"/>
              <a:gd name="connsiteY0" fmla="*/ 53788 h 412052"/>
              <a:gd name="connsiteX1" fmla="*/ 287348 w 705971"/>
              <a:gd name="connsiteY1" fmla="*/ 62503 h 412052"/>
              <a:gd name="connsiteX2" fmla="*/ 544606 w 705971"/>
              <a:gd name="connsiteY2" fmla="*/ 0 h 412052"/>
              <a:gd name="connsiteX3" fmla="*/ 705971 w 705971"/>
              <a:gd name="connsiteY3" fmla="*/ 262217 h 412052"/>
              <a:gd name="connsiteX4" fmla="*/ 520709 w 705971"/>
              <a:gd name="connsiteY4" fmla="*/ 307139 h 412052"/>
              <a:gd name="connsiteX5" fmla="*/ 395058 w 705971"/>
              <a:gd name="connsiteY5" fmla="*/ 412052 h 412052"/>
              <a:gd name="connsiteX6" fmla="*/ 146486 w 705971"/>
              <a:gd name="connsiteY6" fmla="*/ 282607 h 412052"/>
              <a:gd name="connsiteX7" fmla="*/ 0 w 705971"/>
              <a:gd name="connsiteY7" fmla="*/ 168088 h 412052"/>
              <a:gd name="connsiteX8" fmla="*/ 26894 w 705971"/>
              <a:gd name="connsiteY8" fmla="*/ 53788 h 41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971" h="412052">
                <a:moveTo>
                  <a:pt x="26894" y="53788"/>
                </a:moveTo>
                <a:lnTo>
                  <a:pt x="287348" y="62503"/>
                </a:lnTo>
                <a:lnTo>
                  <a:pt x="544606" y="0"/>
                </a:lnTo>
                <a:lnTo>
                  <a:pt x="705971" y="262217"/>
                </a:lnTo>
                <a:lnTo>
                  <a:pt x="520709" y="307139"/>
                </a:lnTo>
                <a:lnTo>
                  <a:pt x="395058" y="412052"/>
                </a:lnTo>
                <a:lnTo>
                  <a:pt x="146486" y="282607"/>
                </a:lnTo>
                <a:lnTo>
                  <a:pt x="0" y="168088"/>
                </a:lnTo>
                <a:lnTo>
                  <a:pt x="26894" y="53788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Gent-</a:t>
            </a:r>
            <a:r>
              <a:rPr lang="en-US" sz="800" err="1">
                <a:solidFill>
                  <a:schemeClr val="tx1"/>
                </a:solidFill>
              </a:rPr>
              <a:t>Kolegem</a:t>
            </a:r>
            <a:endParaRPr lang="en-GB" sz="800">
              <a:solidFill>
                <a:schemeClr val="tx1"/>
              </a:solidFill>
            </a:endParaRPr>
          </a:p>
        </p:txBody>
      </p:sp>
      <p:grpSp>
        <p:nvGrpSpPr>
          <p:cNvPr id="2" name="Google Shape;818;g286b00870f9_1_1135">
            <a:extLst>
              <a:ext uri="{FF2B5EF4-FFF2-40B4-BE49-F238E27FC236}">
                <a16:creationId xmlns:a16="http://schemas.microsoft.com/office/drawing/2014/main" id="{DF6CF51D-87B0-A2CA-6DB2-FF84187DFFD3}"/>
              </a:ext>
            </a:extLst>
          </p:cNvPr>
          <p:cNvGrpSpPr/>
          <p:nvPr/>
        </p:nvGrpSpPr>
        <p:grpSpPr>
          <a:xfrm>
            <a:off x="6739193" y="2694293"/>
            <a:ext cx="1485151" cy="703037"/>
            <a:chOff x="6943296" y="461407"/>
            <a:chExt cx="213000" cy="241593"/>
          </a:xfrm>
        </p:grpSpPr>
        <p:sp>
          <p:nvSpPr>
            <p:cNvPr id="10" name="Google Shape;819;g286b00870f9_1_1135">
              <a:extLst>
                <a:ext uri="{FF2B5EF4-FFF2-40B4-BE49-F238E27FC236}">
                  <a16:creationId xmlns:a16="http://schemas.microsoft.com/office/drawing/2014/main" id="{D483C1BB-A846-0A1A-05B2-E9EB79B0AA00}"/>
                </a:ext>
              </a:extLst>
            </p:cNvPr>
            <p:cNvSpPr/>
            <p:nvPr/>
          </p:nvSpPr>
          <p:spPr>
            <a:xfrm>
              <a:off x="6943296" y="566282"/>
              <a:ext cx="213000" cy="136718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20;g286b00870f9_1_1135">
              <a:extLst>
                <a:ext uri="{FF2B5EF4-FFF2-40B4-BE49-F238E27FC236}">
                  <a16:creationId xmlns:a16="http://schemas.microsoft.com/office/drawing/2014/main" id="{C13510FB-6A96-D153-4E28-65C3DBF8B4A7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1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a30ed6e57_0_51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 b="1">
                <a:ea typeface="Proxima Nova"/>
                <a:sym typeface="Proxima Nova"/>
              </a:defRPr>
            </a:lvl1pPr>
            <a:lvl2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nl-BE">
                <a:sym typeface="Arial"/>
              </a:rPr>
              <a:t>Doel van vandaag</a:t>
            </a:r>
            <a:endParaRPr>
              <a:sym typeface="Arial"/>
            </a:endParaRPr>
          </a:p>
        </p:txBody>
      </p:sp>
      <p:sp>
        <p:nvSpPr>
          <p:cNvPr id="387" name="Google Shape;387;gfa30ed6e57_0_510"/>
          <p:cNvSpPr/>
          <p:nvPr/>
        </p:nvSpPr>
        <p:spPr>
          <a:xfrm>
            <a:off x="684100" y="1162551"/>
            <a:ext cx="7766942" cy="738300"/>
          </a:xfrm>
          <a:prstGeom prst="rect">
            <a:avLst/>
          </a:prstGeom>
          <a:solidFill>
            <a:srgbClr val="EFEFEF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GB" sz="1500" err="1">
                <a:solidFill>
                  <a:schemeClr val="dk1"/>
                </a:solidFill>
              </a:rPr>
              <a:t>Voorstelling</a:t>
            </a:r>
            <a:r>
              <a:rPr lang="en-GB" sz="1500">
                <a:solidFill>
                  <a:schemeClr val="dk1"/>
                </a:solidFill>
              </a:rPr>
              <a:t> van het </a:t>
            </a:r>
            <a:r>
              <a:rPr lang="en-GB" sz="1500" err="1">
                <a:solidFill>
                  <a:schemeClr val="dk1"/>
                </a:solidFill>
              </a:rPr>
              <a:t>herwerkte</a:t>
            </a:r>
            <a:r>
              <a:rPr lang="en-GB" sz="1500">
                <a:solidFill>
                  <a:schemeClr val="dk1"/>
                </a:solidFill>
              </a:rPr>
              <a:t> </a:t>
            </a:r>
            <a:r>
              <a:rPr lang="en-GB" sz="1500" b="1" err="1">
                <a:solidFill>
                  <a:schemeClr val="dk1"/>
                </a:solidFill>
              </a:rPr>
              <a:t>sneuvelmodel</a:t>
            </a:r>
            <a:r>
              <a:rPr lang="en-GB" sz="1500" b="1">
                <a:solidFill>
                  <a:schemeClr val="dk1"/>
                </a:solidFill>
              </a:rPr>
              <a:t> </a:t>
            </a:r>
            <a:r>
              <a:rPr lang="en-GB" sz="1500" err="1">
                <a:solidFill>
                  <a:schemeClr val="dk1"/>
                </a:solidFill>
              </a:rPr>
              <a:t>aan</a:t>
            </a:r>
            <a:r>
              <a:rPr lang="en-GB" sz="1500">
                <a:solidFill>
                  <a:schemeClr val="dk1"/>
                </a:solidFill>
              </a:rPr>
              <a:t> de hand van de </a:t>
            </a:r>
            <a:r>
              <a:rPr lang="en-GB" sz="1500" err="1">
                <a:solidFill>
                  <a:schemeClr val="dk1"/>
                </a:solidFill>
              </a:rPr>
              <a:t>verzamelde</a:t>
            </a:r>
            <a:r>
              <a:rPr lang="en-GB" sz="1500">
                <a:solidFill>
                  <a:schemeClr val="dk1"/>
                </a:solidFill>
              </a:rPr>
              <a:t> feedback </a:t>
            </a:r>
            <a:r>
              <a:rPr lang="en-GB" sz="1500" err="1">
                <a:solidFill>
                  <a:schemeClr val="dk1"/>
                </a:solidFill>
              </a:rPr>
              <a:t>tijdens</a:t>
            </a:r>
            <a:r>
              <a:rPr lang="en-GB" sz="1500">
                <a:solidFill>
                  <a:schemeClr val="dk1"/>
                </a:solidFill>
              </a:rPr>
              <a:t> de </a:t>
            </a:r>
            <a:r>
              <a:rPr lang="en-GB" sz="1500" err="1">
                <a:solidFill>
                  <a:schemeClr val="dk1"/>
                </a:solidFill>
              </a:rPr>
              <a:t>eerste</a:t>
            </a:r>
            <a:r>
              <a:rPr lang="en-GB" sz="1500">
                <a:solidFill>
                  <a:schemeClr val="dk1"/>
                </a:solidFill>
              </a:rPr>
              <a:t> </a:t>
            </a:r>
            <a:r>
              <a:rPr lang="en-GB" sz="1500" err="1">
                <a:solidFill>
                  <a:schemeClr val="dk1"/>
                </a:solidFill>
              </a:rPr>
              <a:t>thematische</a:t>
            </a:r>
            <a:r>
              <a:rPr lang="en-GB" sz="1500">
                <a:solidFill>
                  <a:schemeClr val="dk1"/>
                </a:solidFill>
              </a:rPr>
              <a:t> </a:t>
            </a:r>
            <a:r>
              <a:rPr lang="en-GB" sz="1500" err="1">
                <a:solidFill>
                  <a:schemeClr val="dk1"/>
                </a:solidFill>
              </a:rPr>
              <a:t>werkgroep</a:t>
            </a:r>
            <a:r>
              <a:rPr lang="en-GB" sz="1500">
                <a:solidFill>
                  <a:schemeClr val="dk1"/>
                </a:solidFill>
              </a:rPr>
              <a:t> </a:t>
            </a:r>
            <a:r>
              <a:rPr lang="en-GB" sz="1500" err="1">
                <a:solidFill>
                  <a:schemeClr val="dk1"/>
                </a:solidFill>
              </a:rPr>
              <a:t>en</a:t>
            </a:r>
            <a:r>
              <a:rPr lang="en-GB" sz="1500">
                <a:solidFill>
                  <a:schemeClr val="dk1"/>
                </a:solidFill>
              </a:rPr>
              <a:t> de extra </a:t>
            </a:r>
            <a:r>
              <a:rPr lang="en-GB" sz="1500" err="1">
                <a:solidFill>
                  <a:schemeClr val="dk1"/>
                </a:solidFill>
              </a:rPr>
              <a:t>datavoorbeelden</a:t>
            </a:r>
            <a:r>
              <a:rPr lang="en-GB" sz="1500">
                <a:solidFill>
                  <a:schemeClr val="dk1"/>
                </a:solidFill>
              </a:rPr>
              <a:t>.</a:t>
            </a:r>
            <a:endParaRPr lang="en-US">
              <a:solidFill>
                <a:schemeClr val="dk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364463-06D4-1F51-427F-EC5F578AA7CD}"/>
              </a:ext>
            </a:extLst>
          </p:cNvPr>
          <p:cNvGrpSpPr/>
          <p:nvPr/>
        </p:nvGrpSpPr>
        <p:grpSpPr>
          <a:xfrm>
            <a:off x="405792" y="2903020"/>
            <a:ext cx="2487300" cy="1756953"/>
            <a:chOff x="560050" y="2735872"/>
            <a:chExt cx="2487300" cy="1756953"/>
          </a:xfrm>
        </p:grpSpPr>
        <p:sp>
          <p:nvSpPr>
            <p:cNvPr id="388" name="Google Shape;388;gfa30ed6e57_0_510"/>
            <p:cNvSpPr/>
            <p:nvPr/>
          </p:nvSpPr>
          <p:spPr>
            <a:xfrm>
              <a:off x="560050" y="3323125"/>
              <a:ext cx="24873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nl-BE" b="1">
                  <a:solidFill>
                    <a:srgbClr val="373636"/>
                  </a:solidFill>
                </a:rPr>
                <a:t>Introductie en </a:t>
              </a:r>
              <a:br>
                <a:rPr lang="nl-BE" b="1">
                  <a:solidFill>
                    <a:srgbClr val="373636"/>
                  </a:solidFill>
                </a:rPr>
              </a:br>
              <a:r>
                <a:rPr lang="nl-BE" b="1">
                  <a:solidFill>
                    <a:srgbClr val="373636"/>
                  </a:solidFill>
                </a:rPr>
                <a:t>herhaling context</a:t>
              </a:r>
            </a:p>
          </p:txBody>
        </p:sp>
        <p:grpSp>
          <p:nvGrpSpPr>
            <p:cNvPr id="390" name="Google Shape;390;gfa30ed6e57_0_510"/>
            <p:cNvGrpSpPr/>
            <p:nvPr/>
          </p:nvGrpSpPr>
          <p:grpSpPr>
            <a:xfrm>
              <a:off x="1575102" y="2735872"/>
              <a:ext cx="457199" cy="451339"/>
              <a:chOff x="1684338" y="1958975"/>
              <a:chExt cx="123825" cy="122238"/>
            </a:xfrm>
          </p:grpSpPr>
          <p:sp>
            <p:nvSpPr>
              <p:cNvPr id="391" name="Google Shape;391;gfa30ed6e57_0_510"/>
              <p:cNvSpPr/>
              <p:nvPr/>
            </p:nvSpPr>
            <p:spPr>
              <a:xfrm>
                <a:off x="1684338" y="1958975"/>
                <a:ext cx="123825" cy="122238"/>
              </a:xfrm>
              <a:custGeom>
                <a:avLst/>
                <a:gdLst/>
                <a:ahLst/>
                <a:cxnLst/>
                <a:rect l="l" t="t" r="r" b="b"/>
                <a:pathLst>
                  <a:path w="78" h="77" extrusionOk="0">
                    <a:moveTo>
                      <a:pt x="0" y="0"/>
                    </a:moveTo>
                    <a:lnTo>
                      <a:pt x="0" y="77"/>
                    </a:lnTo>
                    <a:lnTo>
                      <a:pt x="78" y="77"/>
                    </a:lnTo>
                    <a:lnTo>
                      <a:pt x="78" y="0"/>
                    </a:lnTo>
                    <a:lnTo>
                      <a:pt x="0" y="0"/>
                    </a:lnTo>
                    <a:close/>
                    <a:moveTo>
                      <a:pt x="74" y="74"/>
                    </a:moveTo>
                    <a:lnTo>
                      <a:pt x="3" y="74"/>
                    </a:lnTo>
                    <a:lnTo>
                      <a:pt x="3" y="3"/>
                    </a:lnTo>
                    <a:lnTo>
                      <a:pt x="74" y="3"/>
                    </a:lnTo>
                    <a:lnTo>
                      <a:pt x="74" y="74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fa30ed6e57_0_510"/>
              <p:cNvSpPr/>
              <p:nvPr/>
            </p:nvSpPr>
            <p:spPr>
              <a:xfrm>
                <a:off x="1704975" y="1971675"/>
                <a:ext cx="49213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98" extrusionOk="0">
                    <a:moveTo>
                      <a:pt x="24" y="226"/>
                    </a:moveTo>
                    <a:cubicBezTo>
                      <a:pt x="24" y="136"/>
                      <a:pt x="95" y="63"/>
                      <a:pt x="184" y="6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81" y="35"/>
                      <a:pt x="181" y="35"/>
                      <a:pt x="181" y="35"/>
                    </a:cubicBezTo>
                    <a:cubicBezTo>
                      <a:pt x="80" y="40"/>
                      <a:pt x="0" y="124"/>
                      <a:pt x="0" y="226"/>
                    </a:cubicBezTo>
                    <a:cubicBezTo>
                      <a:pt x="0" y="301"/>
                      <a:pt x="44" y="367"/>
                      <a:pt x="107" y="398"/>
                    </a:cubicBezTo>
                    <a:cubicBezTo>
                      <a:pt x="115" y="374"/>
                      <a:pt x="115" y="374"/>
                      <a:pt x="115" y="374"/>
                    </a:cubicBezTo>
                    <a:cubicBezTo>
                      <a:pt x="61" y="346"/>
                      <a:pt x="24" y="290"/>
                      <a:pt x="24" y="226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gfa30ed6e57_0_510"/>
              <p:cNvSpPr/>
              <p:nvPr/>
            </p:nvSpPr>
            <p:spPr>
              <a:xfrm>
                <a:off x="1736725" y="1982788"/>
                <a:ext cx="49213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01" extrusionOk="0">
                    <a:moveTo>
                      <a:pt x="234" y="175"/>
                    </a:moveTo>
                    <a:cubicBezTo>
                      <a:pt x="234" y="96"/>
                      <a:pt x="186" y="29"/>
                      <a:pt x="119" y="0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69" y="49"/>
                      <a:pt x="209" y="108"/>
                      <a:pt x="209" y="175"/>
                    </a:cubicBezTo>
                    <a:cubicBezTo>
                      <a:pt x="209" y="265"/>
                      <a:pt x="136" y="339"/>
                      <a:pt x="46" y="341"/>
                    </a:cubicBezTo>
                    <a:cubicBezTo>
                      <a:pt x="67" y="321"/>
                      <a:pt x="67" y="321"/>
                      <a:pt x="67" y="321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49" y="401"/>
                      <a:pt x="49" y="401"/>
                      <a:pt x="49" y="401"/>
                    </a:cubicBezTo>
                    <a:cubicBezTo>
                      <a:pt x="67" y="383"/>
                      <a:pt x="67" y="383"/>
                      <a:pt x="67" y="383"/>
                    </a:cubicBezTo>
                    <a:cubicBezTo>
                      <a:pt x="49" y="366"/>
                      <a:pt x="49" y="366"/>
                      <a:pt x="49" y="366"/>
                    </a:cubicBezTo>
                    <a:cubicBezTo>
                      <a:pt x="151" y="362"/>
                      <a:pt x="234" y="278"/>
                      <a:pt x="234" y="175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B625E4-F86D-ED15-6525-6674A9E3B382}"/>
              </a:ext>
            </a:extLst>
          </p:cNvPr>
          <p:cNvGrpSpPr/>
          <p:nvPr/>
        </p:nvGrpSpPr>
        <p:grpSpPr>
          <a:xfrm>
            <a:off x="5892042" y="2903020"/>
            <a:ext cx="2559000" cy="1756953"/>
            <a:chOff x="6046300" y="2735872"/>
            <a:chExt cx="2559000" cy="1756953"/>
          </a:xfrm>
        </p:grpSpPr>
        <p:sp>
          <p:nvSpPr>
            <p:cNvPr id="389" name="Google Shape;389;gfa30ed6e57_0_510"/>
            <p:cNvSpPr/>
            <p:nvPr/>
          </p:nvSpPr>
          <p:spPr>
            <a:xfrm>
              <a:off x="6046300" y="3323125"/>
              <a:ext cx="2559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nl-BE" sz="1400" b="1" i="0" u="none" strike="noStrike" cap="none">
                  <a:solidFill>
                    <a:srgbClr val="373636"/>
                  </a:solidFill>
                  <a:latin typeface="Arial"/>
                  <a:ea typeface="Arial"/>
                  <a:cs typeface="Arial"/>
                  <a:sym typeface="Arial"/>
                </a:rPr>
                <a:t>Feedback op het sneuvelmodel &amp; capteren van input a.d.h.v. interactieve oefening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" name="Google Shape;394;gfa30ed6e57_0_510"/>
            <p:cNvGrpSpPr/>
            <p:nvPr/>
          </p:nvGrpSpPr>
          <p:grpSpPr>
            <a:xfrm>
              <a:off x="7097229" y="2735872"/>
              <a:ext cx="457151" cy="457156"/>
              <a:chOff x="4143375" y="39688"/>
              <a:chExt cx="1338263" cy="1339849"/>
            </a:xfrm>
          </p:grpSpPr>
          <p:sp>
            <p:nvSpPr>
              <p:cNvPr id="395" name="Google Shape;395;gfa30ed6e57_0_510"/>
              <p:cNvSpPr/>
              <p:nvPr/>
            </p:nvSpPr>
            <p:spPr>
              <a:xfrm>
                <a:off x="4143375" y="39688"/>
                <a:ext cx="1338263" cy="1339849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0" y="0"/>
                    </a:moveTo>
                    <a:cubicBezTo>
                      <a:pt x="0" y="576"/>
                      <a:pt x="0" y="576"/>
                      <a:pt x="0" y="576"/>
                    </a:cubicBezTo>
                    <a:cubicBezTo>
                      <a:pt x="179" y="576"/>
                      <a:pt x="179" y="576"/>
                      <a:pt x="179" y="576"/>
                    </a:cubicBezTo>
                    <a:cubicBezTo>
                      <a:pt x="179" y="411"/>
                      <a:pt x="179" y="411"/>
                      <a:pt x="179" y="411"/>
                    </a:cubicBezTo>
                    <a:cubicBezTo>
                      <a:pt x="174" y="407"/>
                      <a:pt x="174" y="407"/>
                      <a:pt x="174" y="407"/>
                    </a:cubicBezTo>
                    <a:cubicBezTo>
                      <a:pt x="130" y="375"/>
                      <a:pt x="104" y="324"/>
                      <a:pt x="104" y="270"/>
                    </a:cubicBezTo>
                    <a:cubicBezTo>
                      <a:pt x="104" y="191"/>
                      <a:pt x="166" y="120"/>
                      <a:pt x="248" y="104"/>
                    </a:cubicBezTo>
                    <a:cubicBezTo>
                      <a:pt x="248" y="104"/>
                      <a:pt x="263" y="100"/>
                      <a:pt x="285" y="100"/>
                    </a:cubicBezTo>
                    <a:cubicBezTo>
                      <a:pt x="311" y="100"/>
                      <a:pt x="329" y="105"/>
                      <a:pt x="329" y="105"/>
                    </a:cubicBezTo>
                    <a:cubicBezTo>
                      <a:pt x="420" y="126"/>
                      <a:pt x="448" y="216"/>
                      <a:pt x="478" y="311"/>
                    </a:cubicBezTo>
                    <a:cubicBezTo>
                      <a:pt x="481" y="320"/>
                      <a:pt x="484" y="329"/>
                      <a:pt x="486" y="337"/>
                    </a:cubicBezTo>
                    <a:cubicBezTo>
                      <a:pt x="435" y="337"/>
                      <a:pt x="435" y="337"/>
                      <a:pt x="435" y="337"/>
                    </a:cubicBezTo>
                    <a:cubicBezTo>
                      <a:pt x="435" y="406"/>
                      <a:pt x="435" y="406"/>
                      <a:pt x="435" y="406"/>
                    </a:cubicBezTo>
                    <a:cubicBezTo>
                      <a:pt x="435" y="430"/>
                      <a:pt x="415" y="450"/>
                      <a:pt x="391" y="450"/>
                    </a:cubicBezTo>
                    <a:cubicBezTo>
                      <a:pt x="341" y="450"/>
                      <a:pt x="341" y="450"/>
                      <a:pt x="341" y="450"/>
                    </a:cubicBezTo>
                    <a:cubicBezTo>
                      <a:pt x="341" y="576"/>
                      <a:pt x="341" y="576"/>
                      <a:pt x="341" y="576"/>
                    </a:cubicBezTo>
                    <a:cubicBezTo>
                      <a:pt x="576" y="576"/>
                      <a:pt x="576" y="576"/>
                      <a:pt x="576" y="576"/>
                    </a:cubicBezTo>
                    <a:cubicBezTo>
                      <a:pt x="576" y="0"/>
                      <a:pt x="576" y="0"/>
                      <a:pt x="576" y="0"/>
                    </a:cubicBezTo>
                    <a:lnTo>
                      <a:pt x="0" y="0"/>
                    </a:lnTo>
                    <a:close/>
                    <a:moveTo>
                      <a:pt x="551" y="551"/>
                    </a:moveTo>
                    <a:cubicBezTo>
                      <a:pt x="366" y="551"/>
                      <a:pt x="366" y="551"/>
                      <a:pt x="366" y="551"/>
                    </a:cubicBezTo>
                    <a:cubicBezTo>
                      <a:pt x="366" y="474"/>
                      <a:pt x="366" y="474"/>
                      <a:pt x="366" y="474"/>
                    </a:cubicBezTo>
                    <a:cubicBezTo>
                      <a:pt x="391" y="474"/>
                      <a:pt x="391" y="474"/>
                      <a:pt x="391" y="474"/>
                    </a:cubicBezTo>
                    <a:cubicBezTo>
                      <a:pt x="429" y="474"/>
                      <a:pt x="460" y="444"/>
                      <a:pt x="460" y="406"/>
                    </a:cubicBezTo>
                    <a:cubicBezTo>
                      <a:pt x="460" y="362"/>
                      <a:pt x="460" y="362"/>
                      <a:pt x="460" y="362"/>
                    </a:cubicBezTo>
                    <a:cubicBezTo>
                      <a:pt x="490" y="362"/>
                      <a:pt x="490" y="362"/>
                      <a:pt x="490" y="362"/>
                    </a:cubicBezTo>
                    <a:cubicBezTo>
                      <a:pt x="497" y="362"/>
                      <a:pt x="504" y="359"/>
                      <a:pt x="508" y="353"/>
                    </a:cubicBezTo>
                    <a:cubicBezTo>
                      <a:pt x="512" y="348"/>
                      <a:pt x="513" y="340"/>
                      <a:pt x="511" y="334"/>
                    </a:cubicBezTo>
                    <a:cubicBezTo>
                      <a:pt x="508" y="324"/>
                      <a:pt x="505" y="314"/>
                      <a:pt x="502" y="304"/>
                    </a:cubicBezTo>
                    <a:cubicBezTo>
                      <a:pt x="470" y="204"/>
                      <a:pt x="438" y="102"/>
                      <a:pt x="329" y="80"/>
                    </a:cubicBezTo>
                    <a:cubicBezTo>
                      <a:pt x="329" y="80"/>
                      <a:pt x="310" y="75"/>
                      <a:pt x="290" y="75"/>
                    </a:cubicBezTo>
                    <a:cubicBezTo>
                      <a:pt x="269" y="75"/>
                      <a:pt x="248" y="79"/>
                      <a:pt x="248" y="79"/>
                    </a:cubicBezTo>
                    <a:cubicBezTo>
                      <a:pt x="153" y="96"/>
                      <a:pt x="80" y="178"/>
                      <a:pt x="80" y="270"/>
                    </a:cubicBezTo>
                    <a:cubicBezTo>
                      <a:pt x="80" y="330"/>
                      <a:pt x="107" y="387"/>
                      <a:pt x="154" y="423"/>
                    </a:cubicBezTo>
                    <a:cubicBezTo>
                      <a:pt x="154" y="551"/>
                      <a:pt x="154" y="551"/>
                      <a:pt x="154" y="551"/>
                    </a:cubicBezTo>
                    <a:cubicBezTo>
                      <a:pt x="25" y="551"/>
                      <a:pt x="25" y="551"/>
                      <a:pt x="25" y="551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551" y="24"/>
                      <a:pt x="551" y="24"/>
                      <a:pt x="551" y="24"/>
                    </a:cubicBezTo>
                    <a:lnTo>
                      <a:pt x="551" y="55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gfa30ed6e57_0_510"/>
              <p:cNvSpPr/>
              <p:nvPr/>
            </p:nvSpPr>
            <p:spPr>
              <a:xfrm>
                <a:off x="4438650" y="474663"/>
                <a:ext cx="339725" cy="3397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6" extrusionOk="0">
                    <a:moveTo>
                      <a:pt x="128" y="56"/>
                    </a:moveTo>
                    <a:cubicBezTo>
                      <a:pt x="143" y="47"/>
                      <a:pt x="143" y="47"/>
                      <a:pt x="143" y="47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16" y="35"/>
                      <a:pt x="116" y="35"/>
                      <a:pt x="116" y="35"/>
                    </a:cubicBezTo>
                    <a:cubicBezTo>
                      <a:pt x="115" y="34"/>
                      <a:pt x="114" y="32"/>
                      <a:pt x="112" y="31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89" y="18"/>
                      <a:pt x="87" y="17"/>
                      <a:pt x="85" y="17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58" y="17"/>
                      <a:pt x="56" y="18"/>
                      <a:pt x="53" y="19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3"/>
                      <a:pt x="31" y="34"/>
                      <a:pt x="31" y="34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7"/>
                      <a:pt x="17" y="59"/>
                      <a:pt x="17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7"/>
                      <a:pt x="18" y="88"/>
                      <a:pt x="18" y="90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30" y="111"/>
                      <a:pt x="30" y="111"/>
                      <a:pt x="30" y="111"/>
                    </a:cubicBezTo>
                    <a:cubicBezTo>
                      <a:pt x="31" y="112"/>
                      <a:pt x="32" y="113"/>
                      <a:pt x="33" y="114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45" y="142"/>
                      <a:pt x="45" y="142"/>
                      <a:pt x="45" y="142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6" y="128"/>
                      <a:pt x="59" y="129"/>
                      <a:pt x="61" y="129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85" y="146"/>
                      <a:pt x="85" y="146"/>
                      <a:pt x="85" y="146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88" y="128"/>
                      <a:pt x="90" y="128"/>
                      <a:pt x="93" y="127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4" y="113"/>
                      <a:pt x="115" y="112"/>
                      <a:pt x="115" y="112"/>
                    </a:cubicBezTo>
                    <a:cubicBezTo>
                      <a:pt x="130" y="120"/>
                      <a:pt x="130" y="120"/>
                      <a:pt x="130" y="120"/>
                    </a:cubicBezTo>
                    <a:cubicBezTo>
                      <a:pt x="143" y="99"/>
                      <a:pt x="143" y="99"/>
                      <a:pt x="143" y="99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28" y="89"/>
                      <a:pt x="129" y="87"/>
                      <a:pt x="129" y="85"/>
                    </a:cubicBezTo>
                    <a:cubicBezTo>
                      <a:pt x="146" y="85"/>
                      <a:pt x="146" y="85"/>
                      <a:pt x="146" y="85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59"/>
                      <a:pt x="128" y="58"/>
                      <a:pt x="128" y="56"/>
                    </a:cubicBezTo>
                    <a:close/>
                    <a:moveTo>
                      <a:pt x="40" y="73"/>
                    </a:moveTo>
                    <a:cubicBezTo>
                      <a:pt x="40" y="55"/>
                      <a:pt x="55" y="40"/>
                      <a:pt x="73" y="40"/>
                    </a:cubicBezTo>
                    <a:cubicBezTo>
                      <a:pt x="91" y="40"/>
                      <a:pt x="106" y="55"/>
                      <a:pt x="106" y="73"/>
                    </a:cubicBezTo>
                    <a:cubicBezTo>
                      <a:pt x="106" y="91"/>
                      <a:pt x="91" y="106"/>
                      <a:pt x="73" y="106"/>
                    </a:cubicBezTo>
                    <a:cubicBezTo>
                      <a:pt x="55" y="106"/>
                      <a:pt x="40" y="91"/>
                      <a:pt x="40" y="73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gfa30ed6e57_0_510"/>
              <p:cNvSpPr/>
              <p:nvPr/>
            </p:nvSpPr>
            <p:spPr>
              <a:xfrm>
                <a:off x="4765675" y="338138"/>
                <a:ext cx="254000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87" y="100"/>
                    </a:moveTo>
                    <a:cubicBezTo>
                      <a:pt x="82" y="88"/>
                      <a:pt x="82" y="88"/>
                      <a:pt x="82" y="88"/>
                    </a:cubicBezTo>
                    <a:cubicBezTo>
                      <a:pt x="84" y="86"/>
                      <a:pt x="86" y="84"/>
                      <a:pt x="88" y="82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8" y="57"/>
                      <a:pt x="98" y="54"/>
                      <a:pt x="97" y="51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6" y="26"/>
                      <a:pt x="84" y="24"/>
                      <a:pt x="82" y="22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6" y="12"/>
                      <a:pt x="53" y="12"/>
                      <a:pt x="50" y="12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5" y="23"/>
                      <a:pt x="24" y="25"/>
                      <a:pt x="22" y="2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3"/>
                      <a:pt x="12" y="55"/>
                      <a:pt x="12" y="58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2" y="84"/>
                      <a:pt x="25" y="86"/>
                      <a:pt x="27" y="88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51" y="98"/>
                      <a:pt x="53" y="98"/>
                      <a:pt x="55" y="98"/>
                    </a:cubicBezTo>
                    <a:cubicBezTo>
                      <a:pt x="56" y="98"/>
                      <a:pt x="58" y="98"/>
                      <a:pt x="59" y="98"/>
                    </a:cubicBezTo>
                    <a:cubicBezTo>
                      <a:pt x="64" y="109"/>
                      <a:pt x="64" y="109"/>
                      <a:pt x="64" y="109"/>
                    </a:cubicBezTo>
                    <a:lnTo>
                      <a:pt x="87" y="100"/>
                    </a:lnTo>
                    <a:close/>
                    <a:moveTo>
                      <a:pt x="47" y="72"/>
                    </a:moveTo>
                    <a:cubicBezTo>
                      <a:pt x="43" y="70"/>
                      <a:pt x="39" y="66"/>
                      <a:pt x="38" y="62"/>
                    </a:cubicBezTo>
                    <a:cubicBezTo>
                      <a:pt x="36" y="57"/>
                      <a:pt x="36" y="52"/>
                      <a:pt x="38" y="48"/>
                    </a:cubicBezTo>
                    <a:cubicBezTo>
                      <a:pt x="40" y="43"/>
                      <a:pt x="43" y="40"/>
                      <a:pt x="48" y="38"/>
                    </a:cubicBezTo>
                    <a:cubicBezTo>
                      <a:pt x="50" y="37"/>
                      <a:pt x="52" y="37"/>
                      <a:pt x="55" y="37"/>
                    </a:cubicBezTo>
                    <a:cubicBezTo>
                      <a:pt x="57" y="37"/>
                      <a:pt x="59" y="37"/>
                      <a:pt x="62" y="38"/>
                    </a:cubicBezTo>
                    <a:cubicBezTo>
                      <a:pt x="66" y="40"/>
                      <a:pt x="70" y="44"/>
                      <a:pt x="72" y="48"/>
                    </a:cubicBezTo>
                    <a:cubicBezTo>
                      <a:pt x="73" y="53"/>
                      <a:pt x="73" y="58"/>
                      <a:pt x="71" y="62"/>
                    </a:cubicBezTo>
                    <a:cubicBezTo>
                      <a:pt x="69" y="67"/>
                      <a:pt x="66" y="70"/>
                      <a:pt x="61" y="72"/>
                    </a:cubicBezTo>
                    <a:cubicBezTo>
                      <a:pt x="57" y="74"/>
                      <a:pt x="52" y="74"/>
                      <a:pt x="47" y="72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0AE473-FAFB-596D-BD1B-6F3280510333}"/>
              </a:ext>
            </a:extLst>
          </p:cNvPr>
          <p:cNvGrpSpPr/>
          <p:nvPr/>
        </p:nvGrpSpPr>
        <p:grpSpPr>
          <a:xfrm>
            <a:off x="3113067" y="2903020"/>
            <a:ext cx="2559000" cy="1756953"/>
            <a:chOff x="3268327" y="2735872"/>
            <a:chExt cx="2559000" cy="1756953"/>
          </a:xfrm>
        </p:grpSpPr>
        <p:sp>
          <p:nvSpPr>
            <p:cNvPr id="398" name="Google Shape;398;gfa30ed6e57_0_510"/>
            <p:cNvSpPr/>
            <p:nvPr/>
          </p:nvSpPr>
          <p:spPr>
            <a:xfrm>
              <a:off x="3268327" y="3323125"/>
              <a:ext cx="25590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nl-BE" sz="1400" b="1" i="0" u="none" strike="noStrike" cap="none">
                  <a:solidFill>
                    <a:srgbClr val="373636"/>
                  </a:solidFill>
                  <a:latin typeface="Arial"/>
                  <a:ea typeface="Arial"/>
                  <a:cs typeface="Arial"/>
                  <a:sym typeface="Arial"/>
                </a:rPr>
                <a:t>Voorstelling van de herwerkte versie van het sneuvelmodel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fa30ed6e57_0_510"/>
            <p:cNvSpPr/>
            <p:nvPr/>
          </p:nvSpPr>
          <p:spPr>
            <a:xfrm>
              <a:off x="4320071" y="2735872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346" h="346" extrusionOk="0">
                  <a:moveTo>
                    <a:pt x="0" y="0"/>
                  </a:moveTo>
                  <a:cubicBezTo>
                    <a:pt x="0" y="346"/>
                    <a:pt x="0" y="346"/>
                    <a:pt x="0" y="346"/>
                  </a:cubicBezTo>
                  <a:cubicBezTo>
                    <a:pt x="346" y="346"/>
                    <a:pt x="346" y="346"/>
                    <a:pt x="346" y="346"/>
                  </a:cubicBezTo>
                  <a:cubicBezTo>
                    <a:pt x="346" y="0"/>
                    <a:pt x="346" y="0"/>
                    <a:pt x="346" y="0"/>
                  </a:cubicBezTo>
                  <a:lnTo>
                    <a:pt x="0" y="0"/>
                  </a:lnTo>
                  <a:close/>
                  <a:moveTo>
                    <a:pt x="332" y="331"/>
                  </a:moveTo>
                  <a:cubicBezTo>
                    <a:pt x="15" y="331"/>
                    <a:pt x="15" y="331"/>
                    <a:pt x="15" y="33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32" y="15"/>
                    <a:pt x="332" y="15"/>
                    <a:pt x="332" y="15"/>
                  </a:cubicBezTo>
                  <a:lnTo>
                    <a:pt x="332" y="331"/>
                  </a:lnTo>
                  <a:close/>
                  <a:moveTo>
                    <a:pt x="80" y="145"/>
                  </a:moveTo>
                  <a:cubicBezTo>
                    <a:pt x="32" y="239"/>
                    <a:pt x="32" y="239"/>
                    <a:pt x="32" y="239"/>
                  </a:cubicBezTo>
                  <a:cubicBezTo>
                    <a:pt x="127" y="239"/>
                    <a:pt x="127" y="239"/>
                    <a:pt x="127" y="239"/>
                  </a:cubicBezTo>
                  <a:lnTo>
                    <a:pt x="80" y="145"/>
                  </a:lnTo>
                  <a:close/>
                  <a:moveTo>
                    <a:pt x="80" y="178"/>
                  </a:moveTo>
                  <a:cubicBezTo>
                    <a:pt x="103" y="224"/>
                    <a:pt x="103" y="224"/>
                    <a:pt x="103" y="224"/>
                  </a:cubicBezTo>
                  <a:cubicBezTo>
                    <a:pt x="56" y="224"/>
                    <a:pt x="56" y="224"/>
                    <a:pt x="56" y="224"/>
                  </a:cubicBezTo>
                  <a:lnTo>
                    <a:pt x="80" y="178"/>
                  </a:lnTo>
                  <a:close/>
                  <a:moveTo>
                    <a:pt x="219" y="195"/>
                  </a:moveTo>
                  <a:cubicBezTo>
                    <a:pt x="315" y="195"/>
                    <a:pt x="315" y="195"/>
                    <a:pt x="315" y="195"/>
                  </a:cubicBezTo>
                  <a:cubicBezTo>
                    <a:pt x="267" y="101"/>
                    <a:pt x="267" y="101"/>
                    <a:pt x="267" y="101"/>
                  </a:cubicBezTo>
                  <a:lnTo>
                    <a:pt x="219" y="195"/>
                  </a:lnTo>
                  <a:close/>
                  <a:moveTo>
                    <a:pt x="243" y="180"/>
                  </a:moveTo>
                  <a:cubicBezTo>
                    <a:pt x="267" y="133"/>
                    <a:pt x="267" y="133"/>
                    <a:pt x="267" y="133"/>
                  </a:cubicBezTo>
                  <a:cubicBezTo>
                    <a:pt x="291" y="180"/>
                    <a:pt x="291" y="180"/>
                    <a:pt x="291" y="180"/>
                  </a:cubicBezTo>
                  <a:lnTo>
                    <a:pt x="243" y="180"/>
                  </a:lnTo>
                  <a:close/>
                  <a:moveTo>
                    <a:pt x="83" y="104"/>
                  </a:moveTo>
                  <a:cubicBezTo>
                    <a:pt x="136" y="95"/>
                    <a:pt x="136" y="95"/>
                    <a:pt x="136" y="95"/>
                  </a:cubicBezTo>
                  <a:cubicBezTo>
                    <a:pt x="140" y="107"/>
                    <a:pt x="151" y="116"/>
                    <a:pt x="164" y="119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20" y="295"/>
                    <a:pt x="120" y="295"/>
                    <a:pt x="120" y="295"/>
                  </a:cubicBezTo>
                  <a:cubicBezTo>
                    <a:pt x="120" y="310"/>
                    <a:pt x="120" y="310"/>
                    <a:pt x="120" y="310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97" y="115"/>
                    <a:pt x="210" y="100"/>
                    <a:pt x="210" y="81"/>
                  </a:cubicBezTo>
                  <a:cubicBezTo>
                    <a:pt x="210" y="81"/>
                    <a:pt x="210" y="81"/>
                    <a:pt x="210" y="81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75" y="81"/>
                    <a:pt x="275" y="81"/>
                    <a:pt x="275" y="81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07" y="66"/>
                    <a:pt x="207" y="66"/>
                    <a:pt x="207" y="66"/>
                  </a:cubicBezTo>
                  <a:cubicBezTo>
                    <a:pt x="201" y="52"/>
                    <a:pt x="187" y="43"/>
                    <a:pt x="172" y="43"/>
                  </a:cubicBezTo>
                  <a:cubicBezTo>
                    <a:pt x="151" y="43"/>
                    <a:pt x="134" y="59"/>
                    <a:pt x="133" y="80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83" y="121"/>
                    <a:pt x="83" y="121"/>
                    <a:pt x="83" y="121"/>
                  </a:cubicBezTo>
                  <a:lnTo>
                    <a:pt x="83" y="104"/>
                  </a:lnTo>
                  <a:close/>
                  <a:moveTo>
                    <a:pt x="172" y="58"/>
                  </a:moveTo>
                  <a:cubicBezTo>
                    <a:pt x="185" y="58"/>
                    <a:pt x="195" y="68"/>
                    <a:pt x="195" y="81"/>
                  </a:cubicBezTo>
                  <a:cubicBezTo>
                    <a:pt x="195" y="94"/>
                    <a:pt x="185" y="105"/>
                    <a:pt x="172" y="105"/>
                  </a:cubicBezTo>
                  <a:cubicBezTo>
                    <a:pt x="159" y="105"/>
                    <a:pt x="148" y="94"/>
                    <a:pt x="148" y="81"/>
                  </a:cubicBezTo>
                  <a:cubicBezTo>
                    <a:pt x="148" y="68"/>
                    <a:pt x="159" y="58"/>
                    <a:pt x="172" y="5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D04A0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1.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–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statistiek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over zone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3223654" y="3148285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79720" y="2214828"/>
            <a:ext cx="292152" cy="110357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94094" y="2941397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grpSp>
        <p:nvGrpSpPr>
          <p:cNvPr id="46" name="Google Shape;818;g286b00870f9_1_1135">
            <a:extLst>
              <a:ext uri="{FF2B5EF4-FFF2-40B4-BE49-F238E27FC236}">
                <a16:creationId xmlns:a16="http://schemas.microsoft.com/office/drawing/2014/main" id="{8D745295-E83B-970F-B8C4-EB31C72D872E}"/>
              </a:ext>
            </a:extLst>
          </p:cNvPr>
          <p:cNvGrpSpPr/>
          <p:nvPr/>
        </p:nvGrpSpPr>
        <p:grpSpPr>
          <a:xfrm>
            <a:off x="7049853" y="2754409"/>
            <a:ext cx="1560747" cy="703037"/>
            <a:chOff x="6943296" y="461407"/>
            <a:chExt cx="213000" cy="241593"/>
          </a:xfrm>
        </p:grpSpPr>
        <p:sp>
          <p:nvSpPr>
            <p:cNvPr id="47" name="Google Shape;819;g286b00870f9_1_1135">
              <a:extLst>
                <a:ext uri="{FF2B5EF4-FFF2-40B4-BE49-F238E27FC236}">
                  <a16:creationId xmlns:a16="http://schemas.microsoft.com/office/drawing/2014/main" id="{35C5A4CC-A761-9838-0A1D-1CC27385AF68}"/>
                </a:ext>
              </a:extLst>
            </p:cNvPr>
            <p:cNvSpPr/>
            <p:nvPr/>
          </p:nvSpPr>
          <p:spPr>
            <a:xfrm>
              <a:off x="6943296" y="566282"/>
              <a:ext cx="213000" cy="136718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820;g286b00870f9_1_1135">
              <a:extLst>
                <a:ext uri="{FF2B5EF4-FFF2-40B4-BE49-F238E27FC236}">
                  <a16:creationId xmlns:a16="http://schemas.microsoft.com/office/drawing/2014/main" id="{4A7C4E4A-804B-8DA7-F576-57F521B64704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48" idx="1"/>
            <a:endCxn id="58" idx="2"/>
          </p:cNvCxnSpPr>
          <p:nvPr/>
        </p:nvCxnSpPr>
        <p:spPr>
          <a:xfrm rot="10800000">
            <a:off x="5371873" y="2214829"/>
            <a:ext cx="1677981" cy="7034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3223654" y="4226428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4005604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5079720" y="2214828"/>
            <a:ext cx="292152" cy="218171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D420A9E-69A1-CF26-74B1-FBE049AC8337}"/>
              </a:ext>
            </a:extLst>
          </p:cNvPr>
          <p:cNvSpPr txBox="1"/>
          <p:nvPr/>
        </p:nvSpPr>
        <p:spPr>
          <a:xfrm>
            <a:off x="453813" y="930992"/>
            <a:ext cx="25787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err="1"/>
              <a:t>Voorbeeld</a:t>
            </a:r>
            <a:r>
              <a:rPr lang="en-US" sz="1050"/>
              <a:t> </a:t>
            </a:r>
            <a:r>
              <a:rPr lang="en-US" sz="1050" err="1"/>
              <a:t>observatie</a:t>
            </a:r>
            <a:r>
              <a:rPr lang="en-US" sz="1050"/>
              <a:t>: </a:t>
            </a:r>
            <a:r>
              <a:rPr lang="en-US" sz="1050" err="1"/>
              <a:t>gemiddeldMaandverbruikVanZone</a:t>
            </a:r>
            <a:endParaRPr lang="en-GB" sz="10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E12CD4-9FBB-61C6-833F-95412463B4AB}"/>
              </a:ext>
            </a:extLst>
          </p:cNvPr>
          <p:cNvSpPr/>
          <p:nvPr/>
        </p:nvSpPr>
        <p:spPr>
          <a:xfrm>
            <a:off x="508748" y="1387493"/>
            <a:ext cx="2456125" cy="1314143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err="1">
                <a:solidFill>
                  <a:schemeClr val="tx1"/>
                </a:solidFill>
              </a:rPr>
              <a:t>Resultaattijd</a:t>
            </a:r>
            <a:r>
              <a:rPr lang="en-US" sz="800">
                <a:solidFill>
                  <a:schemeClr val="tx1"/>
                </a:solidFill>
              </a:rPr>
              <a:t>: 2024-03-15T10:00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Fenomeentijd</a:t>
            </a:r>
            <a:r>
              <a:rPr lang="en-US" sz="800">
                <a:solidFill>
                  <a:schemeClr val="tx1"/>
                </a:solidFill>
              </a:rPr>
              <a:t>: 2019-01-01 tot 2024-01-01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GeobserveerdKenmerk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 err="1">
                <a:solidFill>
                  <a:schemeClr val="tx1"/>
                </a:solidFill>
              </a:rPr>
              <a:t>gemiddeldMaandverbruikZone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geobserveerdObject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Gent-</a:t>
            </a:r>
            <a:r>
              <a:rPr lang="en-US" sz="800" err="1">
                <a:solidFill>
                  <a:schemeClr val="tx1"/>
                </a:solidFill>
              </a:rPr>
              <a:t>Kolegem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ObservatieProcedure</a:t>
            </a:r>
            <a:r>
              <a:rPr lang="en-US" sz="800">
                <a:solidFill>
                  <a:schemeClr val="tx1"/>
                </a:solidFill>
              </a:rPr>
              <a:t>: </a:t>
            </a:r>
            <a:r>
              <a:rPr lang="nl-NL" sz="800">
                <a:solidFill>
                  <a:schemeClr val="tx1"/>
                </a:solidFill>
              </a:rPr>
              <a:t>gemiddelde maandverbruik over een gedefinieerde zone en opgegeven tijdsvenster</a:t>
            </a:r>
          </a:p>
          <a:p>
            <a:r>
              <a:rPr lang="en-GB" sz="800" b="1" err="1">
                <a:solidFill>
                  <a:schemeClr val="tx1"/>
                </a:solidFill>
              </a:rPr>
              <a:t>Resultaat</a:t>
            </a:r>
            <a:r>
              <a:rPr lang="en-GB" sz="800">
                <a:solidFill>
                  <a:schemeClr val="tx1"/>
                </a:solidFill>
              </a:rPr>
              <a:t>: {</a:t>
            </a:r>
            <a:r>
              <a:rPr lang="en-GB" sz="800" err="1">
                <a:solidFill>
                  <a:schemeClr val="tx1"/>
                </a:solidFill>
              </a:rPr>
              <a:t>gemiddelde</a:t>
            </a:r>
            <a:r>
              <a:rPr lang="en-GB" sz="800">
                <a:solidFill>
                  <a:schemeClr val="tx1"/>
                </a:solidFill>
              </a:rPr>
              <a:t>, 0.265 m</a:t>
            </a:r>
            <a:r>
              <a:rPr lang="en-GB" sz="800" baseline="30000">
                <a:solidFill>
                  <a:schemeClr val="tx1"/>
                </a:solidFill>
              </a:rPr>
              <a:t>3 </a:t>
            </a:r>
            <a:r>
              <a:rPr lang="en-GB" sz="800">
                <a:solidFill>
                  <a:schemeClr val="tx1"/>
                </a:solidFill>
              </a:rPr>
              <a:t>}</a:t>
            </a:r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780" name="Google Shape;824;g286b00870f9_1_1135">
            <a:extLst>
              <a:ext uri="{FF2B5EF4-FFF2-40B4-BE49-F238E27FC236}">
                <a16:creationId xmlns:a16="http://schemas.microsoft.com/office/drawing/2014/main" id="{1A39726F-6996-037C-359B-06A755FDD931}"/>
              </a:ext>
            </a:extLst>
          </p:cNvPr>
          <p:cNvGrpSpPr/>
          <p:nvPr/>
        </p:nvGrpSpPr>
        <p:grpSpPr>
          <a:xfrm>
            <a:off x="522275" y="4159062"/>
            <a:ext cx="944399" cy="538548"/>
            <a:chOff x="6943296" y="482041"/>
            <a:chExt cx="213000" cy="164282"/>
          </a:xfrm>
        </p:grpSpPr>
        <p:sp>
          <p:nvSpPr>
            <p:cNvPr id="781" name="Google Shape;825;g286b00870f9_1_1135">
              <a:extLst>
                <a:ext uri="{FF2B5EF4-FFF2-40B4-BE49-F238E27FC236}">
                  <a16:creationId xmlns:a16="http://schemas.microsoft.com/office/drawing/2014/main" id="{9A022B1C-97BD-68EC-8CD4-C444F84B46B3}"/>
                </a:ext>
              </a:extLst>
            </p:cNvPr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826;g286b00870f9_1_1135">
              <a:extLst>
                <a:ext uri="{FF2B5EF4-FFF2-40B4-BE49-F238E27FC236}">
                  <a16:creationId xmlns:a16="http://schemas.microsoft.com/office/drawing/2014/main" id="{45E92E2C-1E26-7863-F67D-F70A695AFAC7}"/>
                </a:ext>
              </a:extLst>
            </p:cNvPr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83" name="Google Shape;824;g286b00870f9_1_1135">
            <a:extLst>
              <a:ext uri="{FF2B5EF4-FFF2-40B4-BE49-F238E27FC236}">
                <a16:creationId xmlns:a16="http://schemas.microsoft.com/office/drawing/2014/main" id="{53276E65-26DF-F0DD-245B-D25D5A17EA83}"/>
              </a:ext>
            </a:extLst>
          </p:cNvPr>
          <p:cNvGrpSpPr/>
          <p:nvPr/>
        </p:nvGrpSpPr>
        <p:grpSpPr>
          <a:xfrm>
            <a:off x="522275" y="3286611"/>
            <a:ext cx="1266183" cy="571070"/>
            <a:chOff x="6943296" y="488187"/>
            <a:chExt cx="213000" cy="196244"/>
          </a:xfrm>
        </p:grpSpPr>
        <p:sp>
          <p:nvSpPr>
            <p:cNvPr id="784" name="Google Shape;825;g286b00870f9_1_1135">
              <a:extLst>
                <a:ext uri="{FF2B5EF4-FFF2-40B4-BE49-F238E27FC236}">
                  <a16:creationId xmlns:a16="http://schemas.microsoft.com/office/drawing/2014/main" id="{79BB9532-6DA4-387B-30AB-13AD91B2D0CE}"/>
                </a:ext>
              </a:extLst>
            </p:cNvPr>
            <p:cNvSpPr/>
            <p:nvPr/>
          </p:nvSpPr>
          <p:spPr>
            <a:xfrm>
              <a:off x="6943296" y="564081"/>
              <a:ext cx="213000" cy="12035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/>
                <a:t>^</a:t>
              </a:r>
              <a:r>
                <a:rPr lang="en-US" sz="800" err="1"/>
                <a:t>geometrie:Punt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826;g286b00870f9_1_1135">
              <a:extLst>
                <a:ext uri="{FF2B5EF4-FFF2-40B4-BE49-F238E27FC236}">
                  <a16:creationId xmlns:a16="http://schemas.microsoft.com/office/drawing/2014/main" id="{051A4378-DD81-F92C-2942-28025C576454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787" name="Freeform: Shape 786">
            <a:extLst>
              <a:ext uri="{FF2B5EF4-FFF2-40B4-BE49-F238E27FC236}">
                <a16:creationId xmlns:a16="http://schemas.microsoft.com/office/drawing/2014/main" id="{0653E4BF-1EC5-514E-30C6-BDA20220461D}"/>
              </a:ext>
            </a:extLst>
          </p:cNvPr>
          <p:cNvSpPr/>
          <p:nvPr/>
        </p:nvSpPr>
        <p:spPr>
          <a:xfrm>
            <a:off x="1576146" y="4414676"/>
            <a:ext cx="944399" cy="559662"/>
          </a:xfrm>
          <a:custGeom>
            <a:avLst/>
            <a:gdLst>
              <a:gd name="connsiteX0" fmla="*/ 26894 w 705971"/>
              <a:gd name="connsiteY0" fmla="*/ 154641 h 383241"/>
              <a:gd name="connsiteX1" fmla="*/ 262218 w 705971"/>
              <a:gd name="connsiteY1" fmla="*/ 0 h 383241"/>
              <a:gd name="connsiteX2" fmla="*/ 544606 w 705971"/>
              <a:gd name="connsiteY2" fmla="*/ 100853 h 383241"/>
              <a:gd name="connsiteX3" fmla="*/ 705971 w 705971"/>
              <a:gd name="connsiteY3" fmla="*/ 363070 h 383241"/>
              <a:gd name="connsiteX4" fmla="*/ 410135 w 705971"/>
              <a:gd name="connsiteY4" fmla="*/ 383241 h 383241"/>
              <a:gd name="connsiteX5" fmla="*/ 410135 w 705971"/>
              <a:gd name="connsiteY5" fmla="*/ 255494 h 383241"/>
              <a:gd name="connsiteX6" fmla="*/ 221877 w 705971"/>
              <a:gd name="connsiteY6" fmla="*/ 215153 h 383241"/>
              <a:gd name="connsiteX7" fmla="*/ 0 w 705971"/>
              <a:gd name="connsiteY7" fmla="*/ 268941 h 383241"/>
              <a:gd name="connsiteX8" fmla="*/ 26894 w 705971"/>
              <a:gd name="connsiteY8" fmla="*/ 154641 h 383241"/>
              <a:gd name="connsiteX0" fmla="*/ 26894 w 705971"/>
              <a:gd name="connsiteY0" fmla="*/ 154641 h 383241"/>
              <a:gd name="connsiteX1" fmla="*/ 262218 w 705971"/>
              <a:gd name="connsiteY1" fmla="*/ 0 h 383241"/>
              <a:gd name="connsiteX2" fmla="*/ 544606 w 705971"/>
              <a:gd name="connsiteY2" fmla="*/ 100853 h 383241"/>
              <a:gd name="connsiteX3" fmla="*/ 705971 w 705971"/>
              <a:gd name="connsiteY3" fmla="*/ 363070 h 383241"/>
              <a:gd name="connsiteX4" fmla="*/ 410135 w 705971"/>
              <a:gd name="connsiteY4" fmla="*/ 383241 h 383241"/>
              <a:gd name="connsiteX5" fmla="*/ 410135 w 705971"/>
              <a:gd name="connsiteY5" fmla="*/ 255494 h 383241"/>
              <a:gd name="connsiteX6" fmla="*/ 181669 w 705971"/>
              <a:gd name="connsiteY6" fmla="*/ 338908 h 383241"/>
              <a:gd name="connsiteX7" fmla="*/ 0 w 705971"/>
              <a:gd name="connsiteY7" fmla="*/ 268941 h 383241"/>
              <a:gd name="connsiteX8" fmla="*/ 26894 w 705971"/>
              <a:gd name="connsiteY8" fmla="*/ 154641 h 383241"/>
              <a:gd name="connsiteX0" fmla="*/ 26894 w 705971"/>
              <a:gd name="connsiteY0" fmla="*/ 154641 h 404000"/>
              <a:gd name="connsiteX1" fmla="*/ 262218 w 705971"/>
              <a:gd name="connsiteY1" fmla="*/ 0 h 404000"/>
              <a:gd name="connsiteX2" fmla="*/ 544606 w 705971"/>
              <a:gd name="connsiteY2" fmla="*/ 100853 h 404000"/>
              <a:gd name="connsiteX3" fmla="*/ 705971 w 705971"/>
              <a:gd name="connsiteY3" fmla="*/ 363070 h 404000"/>
              <a:gd name="connsiteX4" fmla="*/ 410135 w 705971"/>
              <a:gd name="connsiteY4" fmla="*/ 383241 h 404000"/>
              <a:gd name="connsiteX5" fmla="*/ 379979 w 705971"/>
              <a:gd name="connsiteY5" fmla="*/ 404000 h 404000"/>
              <a:gd name="connsiteX6" fmla="*/ 181669 w 705971"/>
              <a:gd name="connsiteY6" fmla="*/ 338908 h 404000"/>
              <a:gd name="connsiteX7" fmla="*/ 0 w 705971"/>
              <a:gd name="connsiteY7" fmla="*/ 268941 h 404000"/>
              <a:gd name="connsiteX8" fmla="*/ 26894 w 705971"/>
              <a:gd name="connsiteY8" fmla="*/ 154641 h 404000"/>
              <a:gd name="connsiteX0" fmla="*/ 26894 w 705971"/>
              <a:gd name="connsiteY0" fmla="*/ 154641 h 512905"/>
              <a:gd name="connsiteX1" fmla="*/ 262218 w 705971"/>
              <a:gd name="connsiteY1" fmla="*/ 0 h 512905"/>
              <a:gd name="connsiteX2" fmla="*/ 544606 w 705971"/>
              <a:gd name="connsiteY2" fmla="*/ 100853 h 512905"/>
              <a:gd name="connsiteX3" fmla="*/ 705971 w 705971"/>
              <a:gd name="connsiteY3" fmla="*/ 363070 h 512905"/>
              <a:gd name="connsiteX4" fmla="*/ 410135 w 705971"/>
              <a:gd name="connsiteY4" fmla="*/ 383241 h 512905"/>
              <a:gd name="connsiteX5" fmla="*/ 395058 w 705971"/>
              <a:gd name="connsiteY5" fmla="*/ 512905 h 512905"/>
              <a:gd name="connsiteX6" fmla="*/ 181669 w 705971"/>
              <a:gd name="connsiteY6" fmla="*/ 338908 h 512905"/>
              <a:gd name="connsiteX7" fmla="*/ 0 w 705971"/>
              <a:gd name="connsiteY7" fmla="*/ 268941 h 512905"/>
              <a:gd name="connsiteX8" fmla="*/ 26894 w 705971"/>
              <a:gd name="connsiteY8" fmla="*/ 154641 h 512905"/>
              <a:gd name="connsiteX0" fmla="*/ 26894 w 705971"/>
              <a:gd name="connsiteY0" fmla="*/ 154641 h 512905"/>
              <a:gd name="connsiteX1" fmla="*/ 262218 w 705971"/>
              <a:gd name="connsiteY1" fmla="*/ 0 h 512905"/>
              <a:gd name="connsiteX2" fmla="*/ 544606 w 705971"/>
              <a:gd name="connsiteY2" fmla="*/ 100853 h 512905"/>
              <a:gd name="connsiteX3" fmla="*/ 705971 w 705971"/>
              <a:gd name="connsiteY3" fmla="*/ 363070 h 512905"/>
              <a:gd name="connsiteX4" fmla="*/ 520709 w 705971"/>
              <a:gd name="connsiteY4" fmla="*/ 407992 h 512905"/>
              <a:gd name="connsiteX5" fmla="*/ 395058 w 705971"/>
              <a:gd name="connsiteY5" fmla="*/ 512905 h 512905"/>
              <a:gd name="connsiteX6" fmla="*/ 181669 w 705971"/>
              <a:gd name="connsiteY6" fmla="*/ 338908 h 512905"/>
              <a:gd name="connsiteX7" fmla="*/ 0 w 705971"/>
              <a:gd name="connsiteY7" fmla="*/ 268941 h 512905"/>
              <a:gd name="connsiteX8" fmla="*/ 26894 w 705971"/>
              <a:gd name="connsiteY8" fmla="*/ 154641 h 512905"/>
              <a:gd name="connsiteX0" fmla="*/ 26894 w 705971"/>
              <a:gd name="connsiteY0" fmla="*/ 53788 h 412052"/>
              <a:gd name="connsiteX1" fmla="*/ 287348 w 705971"/>
              <a:gd name="connsiteY1" fmla="*/ 62503 h 412052"/>
              <a:gd name="connsiteX2" fmla="*/ 544606 w 705971"/>
              <a:gd name="connsiteY2" fmla="*/ 0 h 412052"/>
              <a:gd name="connsiteX3" fmla="*/ 705971 w 705971"/>
              <a:gd name="connsiteY3" fmla="*/ 262217 h 412052"/>
              <a:gd name="connsiteX4" fmla="*/ 520709 w 705971"/>
              <a:gd name="connsiteY4" fmla="*/ 307139 h 412052"/>
              <a:gd name="connsiteX5" fmla="*/ 395058 w 705971"/>
              <a:gd name="connsiteY5" fmla="*/ 412052 h 412052"/>
              <a:gd name="connsiteX6" fmla="*/ 181669 w 705971"/>
              <a:gd name="connsiteY6" fmla="*/ 238055 h 412052"/>
              <a:gd name="connsiteX7" fmla="*/ 0 w 705971"/>
              <a:gd name="connsiteY7" fmla="*/ 168088 h 412052"/>
              <a:gd name="connsiteX8" fmla="*/ 26894 w 705971"/>
              <a:gd name="connsiteY8" fmla="*/ 53788 h 412052"/>
              <a:gd name="connsiteX0" fmla="*/ 26894 w 705971"/>
              <a:gd name="connsiteY0" fmla="*/ 53788 h 412052"/>
              <a:gd name="connsiteX1" fmla="*/ 287348 w 705971"/>
              <a:gd name="connsiteY1" fmla="*/ 62503 h 412052"/>
              <a:gd name="connsiteX2" fmla="*/ 544606 w 705971"/>
              <a:gd name="connsiteY2" fmla="*/ 0 h 412052"/>
              <a:gd name="connsiteX3" fmla="*/ 705971 w 705971"/>
              <a:gd name="connsiteY3" fmla="*/ 262217 h 412052"/>
              <a:gd name="connsiteX4" fmla="*/ 520709 w 705971"/>
              <a:gd name="connsiteY4" fmla="*/ 307139 h 412052"/>
              <a:gd name="connsiteX5" fmla="*/ 395058 w 705971"/>
              <a:gd name="connsiteY5" fmla="*/ 412052 h 412052"/>
              <a:gd name="connsiteX6" fmla="*/ 146486 w 705971"/>
              <a:gd name="connsiteY6" fmla="*/ 282607 h 412052"/>
              <a:gd name="connsiteX7" fmla="*/ 0 w 705971"/>
              <a:gd name="connsiteY7" fmla="*/ 168088 h 412052"/>
              <a:gd name="connsiteX8" fmla="*/ 26894 w 705971"/>
              <a:gd name="connsiteY8" fmla="*/ 53788 h 41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971" h="412052">
                <a:moveTo>
                  <a:pt x="26894" y="53788"/>
                </a:moveTo>
                <a:lnTo>
                  <a:pt x="287348" y="62503"/>
                </a:lnTo>
                <a:lnTo>
                  <a:pt x="544606" y="0"/>
                </a:lnTo>
                <a:lnTo>
                  <a:pt x="705971" y="262217"/>
                </a:lnTo>
                <a:lnTo>
                  <a:pt x="520709" y="307139"/>
                </a:lnTo>
                <a:lnTo>
                  <a:pt x="395058" y="412052"/>
                </a:lnTo>
                <a:lnTo>
                  <a:pt x="146486" y="282607"/>
                </a:lnTo>
                <a:lnTo>
                  <a:pt x="0" y="168088"/>
                </a:lnTo>
                <a:lnTo>
                  <a:pt x="26894" y="53788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Gent-</a:t>
            </a:r>
            <a:r>
              <a:rPr lang="en-US" sz="800" err="1">
                <a:solidFill>
                  <a:schemeClr val="tx1"/>
                </a:solidFill>
              </a:rPr>
              <a:t>Kolegem</a:t>
            </a:r>
            <a:endParaRPr lang="en-GB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31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1.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–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statistiek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over zone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3223654" y="3148285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79720" y="2214828"/>
            <a:ext cx="292152" cy="110357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94094" y="2941397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3223654" y="4226428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4005604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5079720" y="2214828"/>
            <a:ext cx="292152" cy="218171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D420A9E-69A1-CF26-74B1-FBE049AC8337}"/>
              </a:ext>
            </a:extLst>
          </p:cNvPr>
          <p:cNvSpPr txBox="1"/>
          <p:nvPr/>
        </p:nvSpPr>
        <p:spPr>
          <a:xfrm>
            <a:off x="412863" y="941364"/>
            <a:ext cx="25787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err="1"/>
              <a:t>Voorbeeld</a:t>
            </a:r>
            <a:r>
              <a:rPr lang="en-US" sz="1050"/>
              <a:t> </a:t>
            </a:r>
            <a:r>
              <a:rPr lang="en-US" sz="1050" err="1"/>
              <a:t>observatie</a:t>
            </a:r>
            <a:r>
              <a:rPr lang="en-US" sz="1050"/>
              <a:t>: </a:t>
            </a:r>
            <a:r>
              <a:rPr lang="en-US" sz="1050" err="1"/>
              <a:t>gemiddeldMaandverbruikVanZone</a:t>
            </a:r>
            <a:endParaRPr lang="en-GB" sz="10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E12CD4-9FBB-61C6-833F-95412463B4AB}"/>
              </a:ext>
            </a:extLst>
          </p:cNvPr>
          <p:cNvSpPr/>
          <p:nvPr/>
        </p:nvSpPr>
        <p:spPr>
          <a:xfrm>
            <a:off x="495514" y="1422764"/>
            <a:ext cx="2496089" cy="1319532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err="1">
                <a:solidFill>
                  <a:schemeClr val="tx1"/>
                </a:solidFill>
              </a:rPr>
              <a:t>Resultaattijd</a:t>
            </a:r>
            <a:r>
              <a:rPr lang="en-US" sz="800">
                <a:solidFill>
                  <a:schemeClr val="tx1"/>
                </a:solidFill>
              </a:rPr>
              <a:t>: 2024-03-15T10:00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Fenomeentijd</a:t>
            </a:r>
            <a:r>
              <a:rPr lang="en-US" sz="800">
                <a:solidFill>
                  <a:schemeClr val="tx1"/>
                </a:solidFill>
              </a:rPr>
              <a:t>: 2019-01-01 tot 2024-01-01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GeobserveerdKenmerk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 err="1">
                <a:solidFill>
                  <a:schemeClr val="tx1"/>
                </a:solidFill>
              </a:rPr>
              <a:t>gemiddeldMaandverbruikZone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geobserveerdObject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Gent-</a:t>
            </a:r>
            <a:r>
              <a:rPr lang="en-US" sz="800" err="1">
                <a:solidFill>
                  <a:schemeClr val="tx1"/>
                </a:solidFill>
              </a:rPr>
              <a:t>Kolegem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ObservatieProcedure</a:t>
            </a:r>
            <a:r>
              <a:rPr lang="en-US" sz="800">
                <a:solidFill>
                  <a:schemeClr val="tx1"/>
                </a:solidFill>
              </a:rPr>
              <a:t>: </a:t>
            </a:r>
            <a:r>
              <a:rPr lang="nl-NL" sz="800">
                <a:solidFill>
                  <a:schemeClr val="tx1"/>
                </a:solidFill>
              </a:rPr>
              <a:t>gemiddelde maandverbruik over een gedefinieerde zone en opgegeven tijdsvenster</a:t>
            </a:r>
          </a:p>
          <a:p>
            <a:r>
              <a:rPr lang="en-GB" sz="800" b="1" err="1">
                <a:solidFill>
                  <a:schemeClr val="tx1"/>
                </a:solidFill>
              </a:rPr>
              <a:t>Resultaat</a:t>
            </a:r>
            <a:r>
              <a:rPr lang="en-GB" sz="800">
                <a:solidFill>
                  <a:schemeClr val="tx1"/>
                </a:solidFill>
              </a:rPr>
              <a:t>: {</a:t>
            </a:r>
            <a:r>
              <a:rPr lang="en-GB" sz="800" err="1">
                <a:solidFill>
                  <a:schemeClr val="tx1"/>
                </a:solidFill>
              </a:rPr>
              <a:t>gemiddelde</a:t>
            </a:r>
            <a:r>
              <a:rPr lang="en-GB" sz="800">
                <a:solidFill>
                  <a:schemeClr val="tx1"/>
                </a:solidFill>
              </a:rPr>
              <a:t>, 0.265 m</a:t>
            </a:r>
            <a:r>
              <a:rPr lang="en-GB" sz="800" baseline="30000">
                <a:solidFill>
                  <a:schemeClr val="tx1"/>
                </a:solidFill>
              </a:rPr>
              <a:t>3 </a:t>
            </a:r>
            <a:r>
              <a:rPr lang="en-GB" sz="800">
                <a:solidFill>
                  <a:schemeClr val="tx1"/>
                </a:solidFill>
              </a:rPr>
              <a:t>}</a:t>
            </a:r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2" name="Google Shape;824;g286b00870f9_1_1135">
            <a:extLst>
              <a:ext uri="{FF2B5EF4-FFF2-40B4-BE49-F238E27FC236}">
                <a16:creationId xmlns:a16="http://schemas.microsoft.com/office/drawing/2014/main" id="{D2D2991A-25BD-2EDE-2C32-ECC0BD029AF1}"/>
              </a:ext>
            </a:extLst>
          </p:cNvPr>
          <p:cNvGrpSpPr/>
          <p:nvPr/>
        </p:nvGrpSpPr>
        <p:grpSpPr>
          <a:xfrm>
            <a:off x="679076" y="3138681"/>
            <a:ext cx="1856066" cy="773829"/>
            <a:chOff x="6943296" y="482041"/>
            <a:chExt cx="281873" cy="236054"/>
          </a:xfrm>
        </p:grpSpPr>
        <p:sp>
          <p:nvSpPr>
            <p:cNvPr id="3" name="Google Shape;825;g286b00870f9_1_1135">
              <a:extLst>
                <a:ext uri="{FF2B5EF4-FFF2-40B4-BE49-F238E27FC236}">
                  <a16:creationId xmlns:a16="http://schemas.microsoft.com/office/drawing/2014/main" id="{50842606-C520-3829-C3B2-294B72C2C9EF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Statistiek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826;g286b00870f9_1_1135">
              <a:extLst>
                <a:ext uri="{FF2B5EF4-FFF2-40B4-BE49-F238E27FC236}">
                  <a16:creationId xmlns:a16="http://schemas.microsoft.com/office/drawing/2014/main" id="{2D45FC5F-F0EA-A83F-F458-669A71266DC2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IndividueelStatistische-Observatie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5" name="Google Shape;808;g286b00870f9_1_1135">
            <a:extLst>
              <a:ext uri="{FF2B5EF4-FFF2-40B4-BE49-F238E27FC236}">
                <a16:creationId xmlns:a16="http://schemas.microsoft.com/office/drawing/2014/main" id="{7F11BA04-0E89-4F0C-E677-932C6E4E6F6C}"/>
              </a:ext>
            </a:extLst>
          </p:cNvPr>
          <p:cNvSpPr/>
          <p:nvPr/>
        </p:nvSpPr>
        <p:spPr>
          <a:xfrm>
            <a:off x="1485900" y="2892615"/>
            <a:ext cx="1234991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824;g286b00870f9_1_1135">
            <a:extLst>
              <a:ext uri="{FF2B5EF4-FFF2-40B4-BE49-F238E27FC236}">
                <a16:creationId xmlns:a16="http://schemas.microsoft.com/office/drawing/2014/main" id="{7E2F9ACA-D8B5-1F4B-04E9-7F3AD4571ACC}"/>
              </a:ext>
            </a:extLst>
          </p:cNvPr>
          <p:cNvGrpSpPr/>
          <p:nvPr/>
        </p:nvGrpSpPr>
        <p:grpSpPr>
          <a:xfrm>
            <a:off x="693170" y="4177390"/>
            <a:ext cx="1856066" cy="773829"/>
            <a:chOff x="6943296" y="482041"/>
            <a:chExt cx="281873" cy="236054"/>
          </a:xfrm>
        </p:grpSpPr>
        <p:sp>
          <p:nvSpPr>
            <p:cNvPr id="10" name="Google Shape;825;g286b00870f9_1_1135">
              <a:extLst>
                <a:ext uri="{FF2B5EF4-FFF2-40B4-BE49-F238E27FC236}">
                  <a16:creationId xmlns:a16="http://schemas.microsoft.com/office/drawing/2014/main" id="{522509F2-B4AF-1326-19E6-8B15644755F5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Statistiek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26;g286b00870f9_1_1135">
              <a:extLst>
                <a:ext uri="{FF2B5EF4-FFF2-40B4-BE49-F238E27FC236}">
                  <a16:creationId xmlns:a16="http://schemas.microsoft.com/office/drawing/2014/main" id="{EEC34128-996B-7C47-01C0-AFD1F3FBF576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GeaggregeerdStatistische-Observatie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2" name="Google Shape;808;g286b00870f9_1_1135">
            <a:extLst>
              <a:ext uri="{FF2B5EF4-FFF2-40B4-BE49-F238E27FC236}">
                <a16:creationId xmlns:a16="http://schemas.microsoft.com/office/drawing/2014/main" id="{46983D68-79F8-2FE4-FEB5-8A3621202DDF}"/>
              </a:ext>
            </a:extLst>
          </p:cNvPr>
          <p:cNvSpPr/>
          <p:nvPr/>
        </p:nvSpPr>
        <p:spPr>
          <a:xfrm>
            <a:off x="1526719" y="3950391"/>
            <a:ext cx="1234991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C9CBB17-9D10-172A-3A77-E9E5FC88C6AE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535142" y="1687644"/>
            <a:ext cx="1924845" cy="1621154"/>
          </a:xfrm>
          <a:prstGeom prst="bentConnector3">
            <a:avLst>
              <a:gd name="adj1" fmla="val 2869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DEF51A3-FD92-5253-E654-5C1071EC618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549236" y="1687644"/>
            <a:ext cx="1910751" cy="2659863"/>
          </a:xfrm>
          <a:prstGeom prst="bentConnector3">
            <a:avLst>
              <a:gd name="adj1" fmla="val 28183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0551F8-EE4F-88C9-21A7-51C8734C6DF1}"/>
              </a:ext>
            </a:extLst>
          </p:cNvPr>
          <p:cNvSpPr txBox="1"/>
          <p:nvPr/>
        </p:nvSpPr>
        <p:spPr>
          <a:xfrm>
            <a:off x="7599718" y="20915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tx1"/>
                </a:solidFill>
                <a:highlight>
                  <a:srgbClr val="FFFF00"/>
                </a:highlight>
              </a:rPr>
              <a:t>Alternatief</a:t>
            </a:r>
            <a:endParaRPr lang="en-GB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20626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1.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–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statistiek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over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ander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Object?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3223654" y="3148285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79720" y="2214828"/>
            <a:ext cx="292152" cy="110357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94094" y="2941397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grpSp>
        <p:nvGrpSpPr>
          <p:cNvPr id="46" name="Google Shape;818;g286b00870f9_1_1135">
            <a:extLst>
              <a:ext uri="{FF2B5EF4-FFF2-40B4-BE49-F238E27FC236}">
                <a16:creationId xmlns:a16="http://schemas.microsoft.com/office/drawing/2014/main" id="{8D745295-E83B-970F-B8C4-EB31C72D872E}"/>
              </a:ext>
            </a:extLst>
          </p:cNvPr>
          <p:cNvGrpSpPr/>
          <p:nvPr/>
        </p:nvGrpSpPr>
        <p:grpSpPr>
          <a:xfrm>
            <a:off x="7049853" y="2754409"/>
            <a:ext cx="1560747" cy="703037"/>
            <a:chOff x="6943296" y="461407"/>
            <a:chExt cx="213000" cy="241593"/>
          </a:xfrm>
        </p:grpSpPr>
        <p:sp>
          <p:nvSpPr>
            <p:cNvPr id="47" name="Google Shape;819;g286b00870f9_1_1135">
              <a:extLst>
                <a:ext uri="{FF2B5EF4-FFF2-40B4-BE49-F238E27FC236}">
                  <a16:creationId xmlns:a16="http://schemas.microsoft.com/office/drawing/2014/main" id="{35C5A4CC-A761-9838-0A1D-1CC27385AF68}"/>
                </a:ext>
              </a:extLst>
            </p:cNvPr>
            <p:cNvSpPr/>
            <p:nvPr/>
          </p:nvSpPr>
          <p:spPr>
            <a:xfrm>
              <a:off x="6943296" y="566282"/>
              <a:ext cx="213000" cy="136718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820;g286b00870f9_1_1135">
              <a:extLst>
                <a:ext uri="{FF2B5EF4-FFF2-40B4-BE49-F238E27FC236}">
                  <a16:creationId xmlns:a16="http://schemas.microsoft.com/office/drawing/2014/main" id="{4A7C4E4A-804B-8DA7-F576-57F521B64704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48" idx="1"/>
            <a:endCxn id="58" idx="2"/>
          </p:cNvCxnSpPr>
          <p:nvPr/>
        </p:nvCxnSpPr>
        <p:spPr>
          <a:xfrm rot="10800000">
            <a:off x="5371873" y="2214829"/>
            <a:ext cx="1677981" cy="7034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3223654" y="4226428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4005604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5079720" y="2214828"/>
            <a:ext cx="292152" cy="218171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D420A9E-69A1-CF26-74B1-FBE049AC8337}"/>
              </a:ext>
            </a:extLst>
          </p:cNvPr>
          <p:cNvSpPr txBox="1"/>
          <p:nvPr/>
        </p:nvSpPr>
        <p:spPr>
          <a:xfrm>
            <a:off x="499088" y="774466"/>
            <a:ext cx="25787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err="1"/>
              <a:t>Voorbeeld</a:t>
            </a:r>
            <a:r>
              <a:rPr lang="en-US" sz="1050"/>
              <a:t> </a:t>
            </a:r>
            <a:r>
              <a:rPr lang="en-US" sz="1050" err="1"/>
              <a:t>observatie</a:t>
            </a:r>
            <a:r>
              <a:rPr lang="en-US" sz="1050"/>
              <a:t>: </a:t>
            </a:r>
            <a:r>
              <a:rPr lang="en-US" sz="1050" err="1"/>
              <a:t>gemiddeldMaandverbruikVanMeters</a:t>
            </a:r>
            <a:r>
              <a:rPr lang="en-US" sz="1050"/>
              <a:t> met diameter 20cm</a:t>
            </a:r>
            <a:endParaRPr lang="en-GB" sz="10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E12CD4-9FBB-61C6-833F-95412463B4AB}"/>
              </a:ext>
            </a:extLst>
          </p:cNvPr>
          <p:cNvSpPr/>
          <p:nvPr/>
        </p:nvSpPr>
        <p:spPr>
          <a:xfrm>
            <a:off x="508748" y="1387493"/>
            <a:ext cx="2456125" cy="1314143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err="1">
                <a:solidFill>
                  <a:schemeClr val="tx1"/>
                </a:solidFill>
              </a:rPr>
              <a:t>Resultaattijd</a:t>
            </a:r>
            <a:r>
              <a:rPr lang="en-US" sz="800">
                <a:solidFill>
                  <a:schemeClr val="tx1"/>
                </a:solidFill>
              </a:rPr>
              <a:t>: 2024-03-15T10:00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Fenomeentijd</a:t>
            </a:r>
            <a:r>
              <a:rPr lang="en-US" sz="800">
                <a:solidFill>
                  <a:schemeClr val="tx1"/>
                </a:solidFill>
              </a:rPr>
              <a:t>: 2019-01-01 tot 2024-01-01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GeobserveerdKenmerk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 err="1">
                <a:solidFill>
                  <a:schemeClr val="tx1"/>
                </a:solidFill>
              </a:rPr>
              <a:t>gemiddeldMaandverbruikZone</a:t>
            </a:r>
            <a:endParaRPr lang="en-US" sz="800">
              <a:solidFill>
                <a:schemeClr val="tx1"/>
              </a:solidFill>
            </a:endParaRPr>
          </a:p>
          <a:p>
            <a:r>
              <a:rPr lang="en-US" sz="800" b="1" err="1">
                <a:solidFill>
                  <a:schemeClr val="tx1"/>
                </a:solidFill>
              </a:rPr>
              <a:t>geobserveerdObject</a:t>
            </a:r>
            <a:r>
              <a:rPr lang="en-US" sz="800" b="1">
                <a:solidFill>
                  <a:schemeClr val="tx1"/>
                </a:solidFill>
              </a:rPr>
              <a:t>: </a:t>
            </a:r>
            <a:r>
              <a:rPr lang="en-US" sz="800">
                <a:solidFill>
                  <a:schemeClr val="tx1"/>
                </a:solidFill>
              </a:rPr>
              <a:t>Gent-</a:t>
            </a:r>
            <a:r>
              <a:rPr lang="en-US" sz="800" err="1">
                <a:solidFill>
                  <a:schemeClr val="tx1"/>
                </a:solidFill>
              </a:rPr>
              <a:t>Kolegem</a:t>
            </a:r>
            <a:r>
              <a:rPr lang="en-US" sz="800">
                <a:solidFill>
                  <a:schemeClr val="tx1"/>
                </a:solidFill>
              </a:rPr>
              <a:t> </a:t>
            </a:r>
            <a:r>
              <a:rPr lang="en-US" sz="800" err="1">
                <a:solidFill>
                  <a:schemeClr val="tx1"/>
                </a:solidFill>
              </a:rPr>
              <a:t>en</a:t>
            </a:r>
            <a:r>
              <a:rPr lang="en-US" sz="800">
                <a:solidFill>
                  <a:schemeClr val="tx1"/>
                </a:solidFill>
              </a:rPr>
              <a:t> DN20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ObservatieProcedure</a:t>
            </a:r>
            <a:r>
              <a:rPr lang="en-US" sz="800">
                <a:solidFill>
                  <a:schemeClr val="tx1"/>
                </a:solidFill>
              </a:rPr>
              <a:t>: </a:t>
            </a:r>
            <a:r>
              <a:rPr lang="nl-NL" sz="800">
                <a:solidFill>
                  <a:schemeClr val="tx1"/>
                </a:solidFill>
              </a:rPr>
              <a:t>gemiddelde maandverbruik over een gedefinieerde zone en opgegeven tijdsvenster</a:t>
            </a:r>
          </a:p>
          <a:p>
            <a:r>
              <a:rPr lang="en-GB" sz="800" b="1" err="1">
                <a:solidFill>
                  <a:schemeClr val="tx1"/>
                </a:solidFill>
              </a:rPr>
              <a:t>Resultaat</a:t>
            </a:r>
            <a:r>
              <a:rPr lang="en-GB" sz="800">
                <a:solidFill>
                  <a:schemeClr val="tx1"/>
                </a:solidFill>
              </a:rPr>
              <a:t>: {</a:t>
            </a:r>
            <a:r>
              <a:rPr lang="en-GB" sz="800" err="1">
                <a:solidFill>
                  <a:schemeClr val="tx1"/>
                </a:solidFill>
              </a:rPr>
              <a:t>gemiddelde</a:t>
            </a:r>
            <a:r>
              <a:rPr lang="en-GB" sz="800">
                <a:solidFill>
                  <a:schemeClr val="tx1"/>
                </a:solidFill>
              </a:rPr>
              <a:t>, 0.265 m</a:t>
            </a:r>
            <a:r>
              <a:rPr lang="en-GB" sz="800" baseline="30000">
                <a:solidFill>
                  <a:schemeClr val="tx1"/>
                </a:solidFill>
              </a:rPr>
              <a:t>3 </a:t>
            </a:r>
            <a:r>
              <a:rPr lang="en-GB" sz="800">
                <a:solidFill>
                  <a:schemeClr val="tx1"/>
                </a:solidFill>
              </a:rPr>
              <a:t>}</a:t>
            </a:r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780" name="Google Shape;824;g286b00870f9_1_1135">
            <a:extLst>
              <a:ext uri="{FF2B5EF4-FFF2-40B4-BE49-F238E27FC236}">
                <a16:creationId xmlns:a16="http://schemas.microsoft.com/office/drawing/2014/main" id="{1A39726F-6996-037C-359B-06A755FDD931}"/>
              </a:ext>
            </a:extLst>
          </p:cNvPr>
          <p:cNvGrpSpPr/>
          <p:nvPr/>
        </p:nvGrpSpPr>
        <p:grpSpPr>
          <a:xfrm>
            <a:off x="522275" y="4159062"/>
            <a:ext cx="944399" cy="538548"/>
            <a:chOff x="6943296" y="482041"/>
            <a:chExt cx="213000" cy="164282"/>
          </a:xfrm>
        </p:grpSpPr>
        <p:sp>
          <p:nvSpPr>
            <p:cNvPr id="781" name="Google Shape;825;g286b00870f9_1_1135">
              <a:extLst>
                <a:ext uri="{FF2B5EF4-FFF2-40B4-BE49-F238E27FC236}">
                  <a16:creationId xmlns:a16="http://schemas.microsoft.com/office/drawing/2014/main" id="{9A022B1C-97BD-68EC-8CD4-C444F84B46B3}"/>
                </a:ext>
              </a:extLst>
            </p:cNvPr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826;g286b00870f9_1_1135">
              <a:extLst>
                <a:ext uri="{FF2B5EF4-FFF2-40B4-BE49-F238E27FC236}">
                  <a16:creationId xmlns:a16="http://schemas.microsoft.com/office/drawing/2014/main" id="{45E92E2C-1E26-7863-F67D-F70A695AFAC7}"/>
                </a:ext>
              </a:extLst>
            </p:cNvPr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83" name="Google Shape;824;g286b00870f9_1_1135">
            <a:extLst>
              <a:ext uri="{FF2B5EF4-FFF2-40B4-BE49-F238E27FC236}">
                <a16:creationId xmlns:a16="http://schemas.microsoft.com/office/drawing/2014/main" id="{53276E65-26DF-F0DD-245B-D25D5A17EA83}"/>
              </a:ext>
            </a:extLst>
          </p:cNvPr>
          <p:cNvGrpSpPr/>
          <p:nvPr/>
        </p:nvGrpSpPr>
        <p:grpSpPr>
          <a:xfrm>
            <a:off x="522275" y="3286611"/>
            <a:ext cx="1266183" cy="571070"/>
            <a:chOff x="6943296" y="488187"/>
            <a:chExt cx="213000" cy="196244"/>
          </a:xfrm>
        </p:grpSpPr>
        <p:sp>
          <p:nvSpPr>
            <p:cNvPr id="784" name="Google Shape;825;g286b00870f9_1_1135">
              <a:extLst>
                <a:ext uri="{FF2B5EF4-FFF2-40B4-BE49-F238E27FC236}">
                  <a16:creationId xmlns:a16="http://schemas.microsoft.com/office/drawing/2014/main" id="{79BB9532-6DA4-387B-30AB-13AD91B2D0CE}"/>
                </a:ext>
              </a:extLst>
            </p:cNvPr>
            <p:cNvSpPr/>
            <p:nvPr/>
          </p:nvSpPr>
          <p:spPr>
            <a:xfrm>
              <a:off x="6943296" y="564081"/>
              <a:ext cx="213000" cy="12035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/>
                <a:t>^</a:t>
              </a:r>
              <a:r>
                <a:rPr lang="en-US" sz="800" err="1"/>
                <a:t>geometrie:Punt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826;g286b00870f9_1_1135">
              <a:extLst>
                <a:ext uri="{FF2B5EF4-FFF2-40B4-BE49-F238E27FC236}">
                  <a16:creationId xmlns:a16="http://schemas.microsoft.com/office/drawing/2014/main" id="{051A4378-DD81-F92C-2942-28025C576454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787" name="Freeform: Shape 786">
            <a:extLst>
              <a:ext uri="{FF2B5EF4-FFF2-40B4-BE49-F238E27FC236}">
                <a16:creationId xmlns:a16="http://schemas.microsoft.com/office/drawing/2014/main" id="{0653E4BF-1EC5-514E-30C6-BDA20220461D}"/>
              </a:ext>
            </a:extLst>
          </p:cNvPr>
          <p:cNvSpPr/>
          <p:nvPr/>
        </p:nvSpPr>
        <p:spPr>
          <a:xfrm>
            <a:off x="1576146" y="4414676"/>
            <a:ext cx="944399" cy="559662"/>
          </a:xfrm>
          <a:custGeom>
            <a:avLst/>
            <a:gdLst>
              <a:gd name="connsiteX0" fmla="*/ 26894 w 705971"/>
              <a:gd name="connsiteY0" fmla="*/ 154641 h 383241"/>
              <a:gd name="connsiteX1" fmla="*/ 262218 w 705971"/>
              <a:gd name="connsiteY1" fmla="*/ 0 h 383241"/>
              <a:gd name="connsiteX2" fmla="*/ 544606 w 705971"/>
              <a:gd name="connsiteY2" fmla="*/ 100853 h 383241"/>
              <a:gd name="connsiteX3" fmla="*/ 705971 w 705971"/>
              <a:gd name="connsiteY3" fmla="*/ 363070 h 383241"/>
              <a:gd name="connsiteX4" fmla="*/ 410135 w 705971"/>
              <a:gd name="connsiteY4" fmla="*/ 383241 h 383241"/>
              <a:gd name="connsiteX5" fmla="*/ 410135 w 705971"/>
              <a:gd name="connsiteY5" fmla="*/ 255494 h 383241"/>
              <a:gd name="connsiteX6" fmla="*/ 221877 w 705971"/>
              <a:gd name="connsiteY6" fmla="*/ 215153 h 383241"/>
              <a:gd name="connsiteX7" fmla="*/ 0 w 705971"/>
              <a:gd name="connsiteY7" fmla="*/ 268941 h 383241"/>
              <a:gd name="connsiteX8" fmla="*/ 26894 w 705971"/>
              <a:gd name="connsiteY8" fmla="*/ 154641 h 383241"/>
              <a:gd name="connsiteX0" fmla="*/ 26894 w 705971"/>
              <a:gd name="connsiteY0" fmla="*/ 154641 h 383241"/>
              <a:gd name="connsiteX1" fmla="*/ 262218 w 705971"/>
              <a:gd name="connsiteY1" fmla="*/ 0 h 383241"/>
              <a:gd name="connsiteX2" fmla="*/ 544606 w 705971"/>
              <a:gd name="connsiteY2" fmla="*/ 100853 h 383241"/>
              <a:gd name="connsiteX3" fmla="*/ 705971 w 705971"/>
              <a:gd name="connsiteY3" fmla="*/ 363070 h 383241"/>
              <a:gd name="connsiteX4" fmla="*/ 410135 w 705971"/>
              <a:gd name="connsiteY4" fmla="*/ 383241 h 383241"/>
              <a:gd name="connsiteX5" fmla="*/ 410135 w 705971"/>
              <a:gd name="connsiteY5" fmla="*/ 255494 h 383241"/>
              <a:gd name="connsiteX6" fmla="*/ 181669 w 705971"/>
              <a:gd name="connsiteY6" fmla="*/ 338908 h 383241"/>
              <a:gd name="connsiteX7" fmla="*/ 0 w 705971"/>
              <a:gd name="connsiteY7" fmla="*/ 268941 h 383241"/>
              <a:gd name="connsiteX8" fmla="*/ 26894 w 705971"/>
              <a:gd name="connsiteY8" fmla="*/ 154641 h 383241"/>
              <a:gd name="connsiteX0" fmla="*/ 26894 w 705971"/>
              <a:gd name="connsiteY0" fmla="*/ 154641 h 404000"/>
              <a:gd name="connsiteX1" fmla="*/ 262218 w 705971"/>
              <a:gd name="connsiteY1" fmla="*/ 0 h 404000"/>
              <a:gd name="connsiteX2" fmla="*/ 544606 w 705971"/>
              <a:gd name="connsiteY2" fmla="*/ 100853 h 404000"/>
              <a:gd name="connsiteX3" fmla="*/ 705971 w 705971"/>
              <a:gd name="connsiteY3" fmla="*/ 363070 h 404000"/>
              <a:gd name="connsiteX4" fmla="*/ 410135 w 705971"/>
              <a:gd name="connsiteY4" fmla="*/ 383241 h 404000"/>
              <a:gd name="connsiteX5" fmla="*/ 379979 w 705971"/>
              <a:gd name="connsiteY5" fmla="*/ 404000 h 404000"/>
              <a:gd name="connsiteX6" fmla="*/ 181669 w 705971"/>
              <a:gd name="connsiteY6" fmla="*/ 338908 h 404000"/>
              <a:gd name="connsiteX7" fmla="*/ 0 w 705971"/>
              <a:gd name="connsiteY7" fmla="*/ 268941 h 404000"/>
              <a:gd name="connsiteX8" fmla="*/ 26894 w 705971"/>
              <a:gd name="connsiteY8" fmla="*/ 154641 h 404000"/>
              <a:gd name="connsiteX0" fmla="*/ 26894 w 705971"/>
              <a:gd name="connsiteY0" fmla="*/ 154641 h 512905"/>
              <a:gd name="connsiteX1" fmla="*/ 262218 w 705971"/>
              <a:gd name="connsiteY1" fmla="*/ 0 h 512905"/>
              <a:gd name="connsiteX2" fmla="*/ 544606 w 705971"/>
              <a:gd name="connsiteY2" fmla="*/ 100853 h 512905"/>
              <a:gd name="connsiteX3" fmla="*/ 705971 w 705971"/>
              <a:gd name="connsiteY3" fmla="*/ 363070 h 512905"/>
              <a:gd name="connsiteX4" fmla="*/ 410135 w 705971"/>
              <a:gd name="connsiteY4" fmla="*/ 383241 h 512905"/>
              <a:gd name="connsiteX5" fmla="*/ 395058 w 705971"/>
              <a:gd name="connsiteY5" fmla="*/ 512905 h 512905"/>
              <a:gd name="connsiteX6" fmla="*/ 181669 w 705971"/>
              <a:gd name="connsiteY6" fmla="*/ 338908 h 512905"/>
              <a:gd name="connsiteX7" fmla="*/ 0 w 705971"/>
              <a:gd name="connsiteY7" fmla="*/ 268941 h 512905"/>
              <a:gd name="connsiteX8" fmla="*/ 26894 w 705971"/>
              <a:gd name="connsiteY8" fmla="*/ 154641 h 512905"/>
              <a:gd name="connsiteX0" fmla="*/ 26894 w 705971"/>
              <a:gd name="connsiteY0" fmla="*/ 154641 h 512905"/>
              <a:gd name="connsiteX1" fmla="*/ 262218 w 705971"/>
              <a:gd name="connsiteY1" fmla="*/ 0 h 512905"/>
              <a:gd name="connsiteX2" fmla="*/ 544606 w 705971"/>
              <a:gd name="connsiteY2" fmla="*/ 100853 h 512905"/>
              <a:gd name="connsiteX3" fmla="*/ 705971 w 705971"/>
              <a:gd name="connsiteY3" fmla="*/ 363070 h 512905"/>
              <a:gd name="connsiteX4" fmla="*/ 520709 w 705971"/>
              <a:gd name="connsiteY4" fmla="*/ 407992 h 512905"/>
              <a:gd name="connsiteX5" fmla="*/ 395058 w 705971"/>
              <a:gd name="connsiteY5" fmla="*/ 512905 h 512905"/>
              <a:gd name="connsiteX6" fmla="*/ 181669 w 705971"/>
              <a:gd name="connsiteY6" fmla="*/ 338908 h 512905"/>
              <a:gd name="connsiteX7" fmla="*/ 0 w 705971"/>
              <a:gd name="connsiteY7" fmla="*/ 268941 h 512905"/>
              <a:gd name="connsiteX8" fmla="*/ 26894 w 705971"/>
              <a:gd name="connsiteY8" fmla="*/ 154641 h 512905"/>
              <a:gd name="connsiteX0" fmla="*/ 26894 w 705971"/>
              <a:gd name="connsiteY0" fmla="*/ 53788 h 412052"/>
              <a:gd name="connsiteX1" fmla="*/ 287348 w 705971"/>
              <a:gd name="connsiteY1" fmla="*/ 62503 h 412052"/>
              <a:gd name="connsiteX2" fmla="*/ 544606 w 705971"/>
              <a:gd name="connsiteY2" fmla="*/ 0 h 412052"/>
              <a:gd name="connsiteX3" fmla="*/ 705971 w 705971"/>
              <a:gd name="connsiteY3" fmla="*/ 262217 h 412052"/>
              <a:gd name="connsiteX4" fmla="*/ 520709 w 705971"/>
              <a:gd name="connsiteY4" fmla="*/ 307139 h 412052"/>
              <a:gd name="connsiteX5" fmla="*/ 395058 w 705971"/>
              <a:gd name="connsiteY5" fmla="*/ 412052 h 412052"/>
              <a:gd name="connsiteX6" fmla="*/ 181669 w 705971"/>
              <a:gd name="connsiteY6" fmla="*/ 238055 h 412052"/>
              <a:gd name="connsiteX7" fmla="*/ 0 w 705971"/>
              <a:gd name="connsiteY7" fmla="*/ 168088 h 412052"/>
              <a:gd name="connsiteX8" fmla="*/ 26894 w 705971"/>
              <a:gd name="connsiteY8" fmla="*/ 53788 h 412052"/>
              <a:gd name="connsiteX0" fmla="*/ 26894 w 705971"/>
              <a:gd name="connsiteY0" fmla="*/ 53788 h 412052"/>
              <a:gd name="connsiteX1" fmla="*/ 287348 w 705971"/>
              <a:gd name="connsiteY1" fmla="*/ 62503 h 412052"/>
              <a:gd name="connsiteX2" fmla="*/ 544606 w 705971"/>
              <a:gd name="connsiteY2" fmla="*/ 0 h 412052"/>
              <a:gd name="connsiteX3" fmla="*/ 705971 w 705971"/>
              <a:gd name="connsiteY3" fmla="*/ 262217 h 412052"/>
              <a:gd name="connsiteX4" fmla="*/ 520709 w 705971"/>
              <a:gd name="connsiteY4" fmla="*/ 307139 h 412052"/>
              <a:gd name="connsiteX5" fmla="*/ 395058 w 705971"/>
              <a:gd name="connsiteY5" fmla="*/ 412052 h 412052"/>
              <a:gd name="connsiteX6" fmla="*/ 146486 w 705971"/>
              <a:gd name="connsiteY6" fmla="*/ 282607 h 412052"/>
              <a:gd name="connsiteX7" fmla="*/ 0 w 705971"/>
              <a:gd name="connsiteY7" fmla="*/ 168088 h 412052"/>
              <a:gd name="connsiteX8" fmla="*/ 26894 w 705971"/>
              <a:gd name="connsiteY8" fmla="*/ 53788 h 41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971" h="412052">
                <a:moveTo>
                  <a:pt x="26894" y="53788"/>
                </a:moveTo>
                <a:lnTo>
                  <a:pt x="287348" y="62503"/>
                </a:lnTo>
                <a:lnTo>
                  <a:pt x="544606" y="0"/>
                </a:lnTo>
                <a:lnTo>
                  <a:pt x="705971" y="262217"/>
                </a:lnTo>
                <a:lnTo>
                  <a:pt x="520709" y="307139"/>
                </a:lnTo>
                <a:lnTo>
                  <a:pt x="395058" y="412052"/>
                </a:lnTo>
                <a:lnTo>
                  <a:pt x="146486" y="282607"/>
                </a:lnTo>
                <a:lnTo>
                  <a:pt x="0" y="168088"/>
                </a:lnTo>
                <a:lnTo>
                  <a:pt x="26894" y="53788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Gent-</a:t>
            </a:r>
            <a:r>
              <a:rPr lang="en-US" sz="800" err="1">
                <a:solidFill>
                  <a:schemeClr val="tx1"/>
                </a:solidFill>
              </a:rPr>
              <a:t>Kolegem</a:t>
            </a:r>
            <a:endParaRPr lang="en-GB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862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128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Onderdelen</a:t>
            </a:r>
            <a:r>
              <a:rPr lang="en-US"/>
              <a:t> van het </a:t>
            </a:r>
            <a:r>
              <a:rPr lang="en-US" err="1"/>
              <a:t>sneuvelmodel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22131397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467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6b00870f9_1_1187"/>
          <p:cNvSpPr txBox="1"/>
          <p:nvPr/>
        </p:nvSpPr>
        <p:spPr>
          <a:xfrm>
            <a:off x="628650" y="273850"/>
            <a:ext cx="7876615" cy="110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en-GB" sz="3200" b="1" err="1"/>
              <a:t>Verhaallijn</a:t>
            </a:r>
            <a:r>
              <a:rPr lang="en-GB" sz="3200" b="1"/>
              <a:t> – </a:t>
            </a:r>
            <a:r>
              <a:rPr lang="en-GB" sz="3200" b="1" err="1"/>
              <a:t>Observaties</a:t>
            </a:r>
            <a:endParaRPr lang="en-GB" sz="3200" b="1"/>
          </a:p>
          <a:p>
            <a:pPr>
              <a:buSzPts val="3000"/>
            </a:pPr>
            <a:r>
              <a:rPr lang="en-GB" sz="3200" b="1"/>
              <a:t>				</a:t>
            </a:r>
            <a:r>
              <a:rPr lang="en-GB" sz="3200" b="1" err="1"/>
              <a:t>tijdreeks</a:t>
            </a:r>
            <a:endParaRPr lang="en-GB"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3" name="Google Shape;853;g286b00870f9_1_1187"/>
          <p:cNvSpPr txBox="1"/>
          <p:nvPr/>
        </p:nvSpPr>
        <p:spPr>
          <a:xfrm>
            <a:off x="3241670" y="3116821"/>
            <a:ext cx="25488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NL" sz="1300">
                <a:solidFill>
                  <a:schemeClr val="tx1"/>
                </a:solidFill>
                <a:ea typeface="Calibri"/>
              </a:rPr>
              <a:t>Als watermaatschappij wens ik </a:t>
            </a:r>
            <a:r>
              <a:rPr lang="nl-NL" sz="1300" b="1">
                <a:solidFill>
                  <a:schemeClr val="tx1"/>
                </a:solidFill>
                <a:ea typeface="Calibri"/>
              </a:rPr>
              <a:t>het individueel waterverbruik </a:t>
            </a:r>
            <a:r>
              <a:rPr lang="nl-NL" sz="1300">
                <a:solidFill>
                  <a:schemeClr val="tx1"/>
                </a:solidFill>
                <a:ea typeface="Calibri"/>
              </a:rPr>
              <a:t>te voorspellen voor de komende 10 dagen.</a:t>
            </a:r>
          </a:p>
        </p:txBody>
      </p:sp>
      <p:pic>
        <p:nvPicPr>
          <p:cNvPr id="10" name="Graphic 9" descr="City outline">
            <a:extLst>
              <a:ext uri="{FF2B5EF4-FFF2-40B4-BE49-F238E27FC236}">
                <a16:creationId xmlns:a16="http://schemas.microsoft.com/office/drawing/2014/main" id="{E5BCCE69-56BA-40D8-1E97-3EC61ED6F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036" y="1706741"/>
            <a:ext cx="1288067" cy="1288067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583D62A-9E0E-08D0-F931-7B2CBA3F949A}"/>
              </a:ext>
            </a:extLst>
          </p:cNvPr>
          <p:cNvCxnSpPr/>
          <p:nvPr/>
        </p:nvCxnSpPr>
        <p:spPr>
          <a:xfrm>
            <a:off x="3597088" y="894229"/>
            <a:ext cx="645459" cy="201706"/>
          </a:xfrm>
          <a:prstGeom prst="bentConnector3">
            <a:avLst>
              <a:gd name="adj1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362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060110" y="1031002"/>
            <a:ext cx="1146210" cy="1019654"/>
          </a:xfrm>
          <a:prstGeom prst="bentConnector4">
            <a:avLst>
              <a:gd name="adj1" fmla="val -19944"/>
              <a:gd name="adj2" fmla="val 9471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7990939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2.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: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individueel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tijdreeks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5211503" y="1867137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4" idx="2"/>
          </p:cNvCxnSpPr>
          <p:nvPr/>
        </p:nvCxnSpPr>
        <p:spPr>
          <a:xfrm rot="10800000">
            <a:off x="4709043" y="1762813"/>
            <a:ext cx="502460" cy="88047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F0AF46C-7BAD-2EDE-0140-CF45F551D0EF}"/>
              </a:ext>
            </a:extLst>
          </p:cNvPr>
          <p:cNvSpPr/>
          <p:nvPr/>
        </p:nvSpPr>
        <p:spPr>
          <a:xfrm>
            <a:off x="681285" y="1990535"/>
            <a:ext cx="2772126" cy="1549399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err="1">
                <a:solidFill>
                  <a:schemeClr val="tx1"/>
                </a:solidFill>
              </a:rPr>
              <a:t>Resultaattijd</a:t>
            </a:r>
            <a:r>
              <a:rPr lang="en-US" sz="800">
                <a:solidFill>
                  <a:schemeClr val="tx1"/>
                </a:solidFill>
              </a:rPr>
              <a:t>: 2024-03-14T02:00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Fenomeentijd</a:t>
            </a:r>
            <a:r>
              <a:rPr lang="en-US" sz="800">
                <a:solidFill>
                  <a:schemeClr val="tx1"/>
                </a:solidFill>
              </a:rPr>
              <a:t>: 2024-03-15 tot 2024-03-24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GeobserveerdKenmerk</a:t>
            </a:r>
            <a:r>
              <a:rPr lang="en-US" sz="800" b="1">
                <a:solidFill>
                  <a:schemeClr val="tx1"/>
                </a:solidFill>
              </a:rPr>
              <a:t>: 	</a:t>
            </a:r>
            <a:r>
              <a:rPr lang="en-US" sz="800">
                <a:solidFill>
                  <a:schemeClr val="tx1"/>
                </a:solidFill>
              </a:rPr>
              <a:t>voorspeldVerbruiktVolume10Dagen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ObservatieProcedure</a:t>
            </a:r>
            <a:r>
              <a:rPr lang="en-US" sz="800">
                <a:solidFill>
                  <a:schemeClr val="tx1"/>
                </a:solidFill>
              </a:rPr>
              <a:t>: </a:t>
            </a:r>
          </a:p>
          <a:p>
            <a:r>
              <a:rPr lang="en-GB" sz="800" b="1">
                <a:solidFill>
                  <a:schemeClr val="tx1"/>
                </a:solidFill>
              </a:rPr>
              <a:t>	</a:t>
            </a:r>
            <a:r>
              <a:rPr lang="en-GB" sz="800">
                <a:solidFill>
                  <a:schemeClr val="tx1"/>
                </a:solidFill>
              </a:rPr>
              <a:t>procedure-</a:t>
            </a:r>
            <a:r>
              <a:rPr lang="en-GB" sz="800" err="1">
                <a:solidFill>
                  <a:schemeClr val="tx1"/>
                </a:solidFill>
              </a:rPr>
              <a:t>beschrijving</a:t>
            </a:r>
            <a:endParaRPr lang="en-GB" sz="800">
              <a:solidFill>
                <a:schemeClr val="tx1"/>
              </a:solidFill>
            </a:endParaRPr>
          </a:p>
          <a:p>
            <a:r>
              <a:rPr lang="en-GB" sz="800" b="1">
                <a:solidFill>
                  <a:schemeClr val="tx1"/>
                </a:solidFill>
              </a:rPr>
              <a:t>	</a:t>
            </a:r>
          </a:p>
          <a:p>
            <a:r>
              <a:rPr lang="en-GB" sz="800" b="1" err="1">
                <a:solidFill>
                  <a:schemeClr val="tx1"/>
                </a:solidFill>
              </a:rPr>
              <a:t>Resultaat</a:t>
            </a:r>
            <a:r>
              <a:rPr lang="en-GB" sz="800">
                <a:solidFill>
                  <a:schemeClr val="tx1"/>
                </a:solidFill>
              </a:rPr>
              <a:t>: {	</a:t>
            </a:r>
            <a:r>
              <a:rPr lang="en-US" sz="800">
                <a:solidFill>
                  <a:schemeClr val="tx1"/>
                </a:solidFill>
              </a:rPr>
              <a:t>2024-03-15, </a:t>
            </a:r>
            <a:r>
              <a:rPr lang="en-GB" sz="800">
                <a:solidFill>
                  <a:schemeClr val="tx1"/>
                </a:solidFill>
              </a:rPr>
              <a:t>0.265 m</a:t>
            </a:r>
            <a:r>
              <a:rPr lang="en-GB" sz="800" baseline="30000">
                <a:solidFill>
                  <a:schemeClr val="tx1"/>
                </a:solidFill>
              </a:rPr>
              <a:t>3</a:t>
            </a:r>
            <a:r>
              <a:rPr lang="en-GB" sz="800">
                <a:solidFill>
                  <a:schemeClr val="tx1"/>
                </a:solidFill>
              </a:rPr>
              <a:t>;</a:t>
            </a:r>
          </a:p>
          <a:p>
            <a:r>
              <a:rPr lang="en-GB" sz="800">
                <a:solidFill>
                  <a:schemeClr val="tx1"/>
                </a:solidFill>
              </a:rPr>
              <a:t>	</a:t>
            </a:r>
            <a:r>
              <a:rPr lang="en-US" sz="800">
                <a:solidFill>
                  <a:schemeClr val="tx1"/>
                </a:solidFill>
              </a:rPr>
              <a:t>2024-03-16,</a:t>
            </a:r>
            <a:r>
              <a:rPr lang="en-GB" sz="800">
                <a:solidFill>
                  <a:schemeClr val="tx1"/>
                </a:solidFill>
              </a:rPr>
              <a:t> 0.242 m</a:t>
            </a:r>
            <a:r>
              <a:rPr lang="en-GB" sz="800" baseline="30000">
                <a:solidFill>
                  <a:schemeClr val="tx1"/>
                </a:solidFill>
              </a:rPr>
              <a:t>3</a:t>
            </a:r>
            <a:r>
              <a:rPr lang="en-GB" sz="800">
                <a:solidFill>
                  <a:schemeClr val="tx1"/>
                </a:solidFill>
              </a:rPr>
              <a:t>; </a:t>
            </a:r>
          </a:p>
          <a:p>
            <a:r>
              <a:rPr lang="en-GB" sz="800">
                <a:solidFill>
                  <a:schemeClr val="tx1"/>
                </a:solidFill>
              </a:rPr>
              <a:t>	......    , ......   ;</a:t>
            </a:r>
          </a:p>
          <a:p>
            <a:r>
              <a:rPr lang="en-GB" sz="800">
                <a:solidFill>
                  <a:schemeClr val="tx1"/>
                </a:solidFill>
              </a:rPr>
              <a:t>	</a:t>
            </a:r>
            <a:r>
              <a:rPr lang="en-US" sz="800">
                <a:solidFill>
                  <a:schemeClr val="tx1"/>
                </a:solidFill>
              </a:rPr>
              <a:t>2024-03-24,</a:t>
            </a:r>
            <a:r>
              <a:rPr lang="en-GB" sz="800">
                <a:solidFill>
                  <a:schemeClr val="tx1"/>
                </a:solidFill>
              </a:rPr>
              <a:t> 0.232 m</a:t>
            </a:r>
            <a:r>
              <a:rPr lang="en-GB" sz="800" baseline="30000">
                <a:solidFill>
                  <a:schemeClr val="tx1"/>
                </a:solidFill>
              </a:rPr>
              <a:t>3  </a:t>
            </a:r>
            <a:r>
              <a:rPr lang="en-GB" sz="8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F996D-E321-0C4D-367B-76FAC06512CE}"/>
              </a:ext>
            </a:extLst>
          </p:cNvPr>
          <p:cNvSpPr txBox="1"/>
          <p:nvPr/>
        </p:nvSpPr>
        <p:spPr>
          <a:xfrm>
            <a:off x="609049" y="1360081"/>
            <a:ext cx="248340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err="1"/>
              <a:t>Voorbeeld</a:t>
            </a:r>
            <a:r>
              <a:rPr lang="en-US" sz="1050"/>
              <a:t> </a:t>
            </a:r>
            <a:r>
              <a:rPr lang="en-US" sz="1050" err="1"/>
              <a:t>observatie</a:t>
            </a:r>
            <a:r>
              <a:rPr lang="en-US" sz="1050"/>
              <a:t>: </a:t>
            </a:r>
          </a:p>
          <a:p>
            <a:r>
              <a:rPr lang="en-US" sz="1050" err="1"/>
              <a:t>voorspeld</a:t>
            </a:r>
            <a:r>
              <a:rPr lang="en-US" sz="1050"/>
              <a:t> </a:t>
            </a:r>
            <a:r>
              <a:rPr lang="en-US" sz="1050" err="1"/>
              <a:t>verbruiktVolumeinEenDag</a:t>
            </a:r>
            <a:r>
              <a:rPr lang="en-US" sz="1050"/>
              <a:t> </a:t>
            </a:r>
            <a:r>
              <a:rPr lang="en-US" sz="1050" err="1"/>
              <a:t>voor</a:t>
            </a:r>
            <a:r>
              <a:rPr lang="en-US" sz="1050"/>
              <a:t> </a:t>
            </a:r>
            <a:r>
              <a:rPr lang="en-US" sz="1050" err="1"/>
              <a:t>komende</a:t>
            </a:r>
            <a:r>
              <a:rPr lang="en-US" sz="1050"/>
              <a:t> 10 </a:t>
            </a:r>
            <a:r>
              <a:rPr lang="en-US" sz="1050" err="1"/>
              <a:t>dagen</a:t>
            </a:r>
            <a:endParaRPr lang="en-GB" sz="1050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E084E3C-0A43-8BC8-0B0C-F19F52AC67BC}"/>
              </a:ext>
            </a:extLst>
          </p:cNvPr>
          <p:cNvSpPr/>
          <p:nvPr/>
        </p:nvSpPr>
        <p:spPr>
          <a:xfrm>
            <a:off x="3823822" y="2043960"/>
            <a:ext cx="1172364" cy="422508"/>
          </a:xfrm>
          <a:prstGeom prst="leftArrow">
            <a:avLst>
              <a:gd name="adj1" fmla="val 48698"/>
              <a:gd name="adj2" fmla="val 4617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err="1">
                <a:solidFill>
                  <a:schemeClr val="tx1"/>
                </a:solidFill>
              </a:rPr>
              <a:t>voorbeeld</a:t>
            </a:r>
            <a:endParaRPr lang="en-GB" sz="1100">
              <a:solidFill>
                <a:schemeClr val="tx1"/>
              </a:solidFill>
            </a:endParaRPr>
          </a:p>
        </p:txBody>
      </p: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4064000" y="4052014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920066" y="3170471"/>
            <a:ext cx="203322" cy="10516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8" name="Google Shape;824;g286b00870f9_1_1135">
            <a:extLst>
              <a:ext uri="{FF2B5EF4-FFF2-40B4-BE49-F238E27FC236}">
                <a16:creationId xmlns:a16="http://schemas.microsoft.com/office/drawing/2014/main" id="{D5ADE1CD-9355-19B7-AE51-12EF2745C74F}"/>
              </a:ext>
            </a:extLst>
          </p:cNvPr>
          <p:cNvGrpSpPr/>
          <p:nvPr/>
        </p:nvGrpSpPr>
        <p:grpSpPr>
          <a:xfrm>
            <a:off x="6452701" y="4219778"/>
            <a:ext cx="2622428" cy="714058"/>
            <a:chOff x="6943296" y="482041"/>
            <a:chExt cx="281873" cy="217821"/>
          </a:xfrm>
        </p:grpSpPr>
        <p:sp>
          <p:nvSpPr>
            <p:cNvPr id="39" name="Google Shape;825;g286b00870f9_1_1135">
              <a:extLst>
                <a:ext uri="{FF2B5EF4-FFF2-40B4-BE49-F238E27FC236}">
                  <a16:creationId xmlns:a16="http://schemas.microsoft.com/office/drawing/2014/main" id="{6F644773-3CA2-CAF5-6FFD-072B865E1F09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826;g286b00870f9_1_1135">
              <a:extLst>
                <a:ext uri="{FF2B5EF4-FFF2-40B4-BE49-F238E27FC236}">
                  <a16:creationId xmlns:a16="http://schemas.microsoft.com/office/drawing/2014/main" id="{906ECF14-F75F-42B3-C6F7-E6EAFD4F7F9C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5521882" y="3838235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42" name="Google Shape;808;g286b00870f9_1_1135">
            <a:extLst>
              <a:ext uri="{FF2B5EF4-FFF2-40B4-BE49-F238E27FC236}">
                <a16:creationId xmlns:a16="http://schemas.microsoft.com/office/drawing/2014/main" id="{2F8E9B95-F7AA-E4D1-0D4F-5E1E7B5CB718}"/>
              </a:ext>
            </a:extLst>
          </p:cNvPr>
          <p:cNvSpPr/>
          <p:nvPr/>
        </p:nvSpPr>
        <p:spPr>
          <a:xfrm>
            <a:off x="7992142" y="4018226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2537FE1-2898-9493-6E12-7002D70E6BC6}"/>
              </a:ext>
            </a:extLst>
          </p:cNvPr>
          <p:cNvCxnSpPr>
            <a:cxnSpLocks/>
            <a:stCxn id="40" idx="1"/>
            <a:endCxn id="58" idx="2"/>
          </p:cNvCxnSpPr>
          <p:nvPr/>
        </p:nvCxnSpPr>
        <p:spPr>
          <a:xfrm rot="10800000">
            <a:off x="6123389" y="3170471"/>
            <a:ext cx="329313" cy="12194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oogle Shape;818;g286b00870f9_1_1135">
            <a:extLst>
              <a:ext uri="{FF2B5EF4-FFF2-40B4-BE49-F238E27FC236}">
                <a16:creationId xmlns:a16="http://schemas.microsoft.com/office/drawing/2014/main" id="{8D745295-E83B-970F-B8C4-EB31C72D872E}"/>
              </a:ext>
            </a:extLst>
          </p:cNvPr>
          <p:cNvGrpSpPr/>
          <p:nvPr/>
        </p:nvGrpSpPr>
        <p:grpSpPr>
          <a:xfrm>
            <a:off x="7433456" y="3147550"/>
            <a:ext cx="1079521" cy="605112"/>
            <a:chOff x="6943296" y="461407"/>
            <a:chExt cx="213000" cy="207942"/>
          </a:xfrm>
        </p:grpSpPr>
        <p:sp>
          <p:nvSpPr>
            <p:cNvPr id="47" name="Google Shape;819;g286b00870f9_1_1135">
              <a:extLst>
                <a:ext uri="{FF2B5EF4-FFF2-40B4-BE49-F238E27FC236}">
                  <a16:creationId xmlns:a16="http://schemas.microsoft.com/office/drawing/2014/main" id="{35C5A4CC-A761-9838-0A1D-1CC27385AF68}"/>
                </a:ext>
              </a:extLst>
            </p:cNvPr>
            <p:cNvSpPr/>
            <p:nvPr/>
          </p:nvSpPr>
          <p:spPr>
            <a:xfrm>
              <a:off x="6943296" y="547590"/>
              <a:ext cx="213000" cy="121759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820;g286b00870f9_1_1135">
              <a:extLst>
                <a:ext uri="{FF2B5EF4-FFF2-40B4-BE49-F238E27FC236}">
                  <a16:creationId xmlns:a16="http://schemas.microsoft.com/office/drawing/2014/main" id="{4A7C4E4A-804B-8DA7-F576-57F521B64704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</p:cNvCxnSpPr>
          <p:nvPr/>
        </p:nvCxnSpPr>
        <p:spPr>
          <a:xfrm rot="10800000">
            <a:off x="7035272" y="3024518"/>
            <a:ext cx="398184" cy="2869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oogle Shape;818;g286b00870f9_1_1135">
            <a:extLst>
              <a:ext uri="{FF2B5EF4-FFF2-40B4-BE49-F238E27FC236}">
                <a16:creationId xmlns:a16="http://schemas.microsoft.com/office/drawing/2014/main" id="{0851EC92-899B-358C-A2E5-2426DFC9D456}"/>
              </a:ext>
            </a:extLst>
          </p:cNvPr>
          <p:cNvGrpSpPr/>
          <p:nvPr/>
        </p:nvGrpSpPr>
        <p:grpSpPr>
          <a:xfrm>
            <a:off x="3797158" y="604623"/>
            <a:ext cx="1823769" cy="1158190"/>
            <a:chOff x="6943296" y="461407"/>
            <a:chExt cx="213000" cy="289531"/>
          </a:xfrm>
          <a:solidFill>
            <a:srgbClr val="00B0F0"/>
          </a:solidFill>
        </p:grpSpPr>
        <p:sp>
          <p:nvSpPr>
            <p:cNvPr id="4" name="Google Shape;819;g286b00870f9_1_1135">
              <a:extLst>
                <a:ext uri="{FF2B5EF4-FFF2-40B4-BE49-F238E27FC236}">
                  <a16:creationId xmlns:a16="http://schemas.microsoft.com/office/drawing/2014/main" id="{44F708B6-5072-DA04-799C-EE7CD35271BD}"/>
                </a:ext>
              </a:extLst>
            </p:cNvPr>
            <p:cNvSpPr/>
            <p:nvPr/>
          </p:nvSpPr>
          <p:spPr>
            <a:xfrm>
              <a:off x="6943296" y="547047"/>
              <a:ext cx="213000" cy="2038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Codelijst</a:t>
              </a:r>
              <a:r>
                <a:rPr lang="en-US" sz="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index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verbruiktVolumeInEenUur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olumeInEenDag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olumeInEenMaand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20;g286b00870f9_1_1135">
              <a:extLst>
                <a:ext uri="{FF2B5EF4-FFF2-40B4-BE49-F238E27FC236}">
                  <a16:creationId xmlns:a16="http://schemas.microsoft.com/office/drawing/2014/main" id="{733D85AC-2659-139C-799F-CBAF6E7C1F94}"/>
                </a:ext>
              </a:extLst>
            </p:cNvPr>
            <p:cNvSpPr/>
            <p:nvPr/>
          </p:nvSpPr>
          <p:spPr>
            <a:xfrm>
              <a:off x="6943296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63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6b00870f9_1_1187"/>
          <p:cNvSpPr txBox="1"/>
          <p:nvPr/>
        </p:nvSpPr>
        <p:spPr>
          <a:xfrm>
            <a:off x="628650" y="273850"/>
            <a:ext cx="7876615" cy="110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en-GB" sz="3200" b="1" err="1"/>
              <a:t>Verhaallijn</a:t>
            </a:r>
            <a:r>
              <a:rPr lang="en-GB" sz="3200" b="1"/>
              <a:t> – </a:t>
            </a:r>
            <a:r>
              <a:rPr lang="en-GB" sz="3200" b="1" err="1"/>
              <a:t>Observaties</a:t>
            </a:r>
            <a:endParaRPr lang="en-GB" sz="3200" b="1"/>
          </a:p>
          <a:p>
            <a:pPr>
              <a:buSzPts val="3000"/>
            </a:pPr>
            <a:r>
              <a:rPr lang="en-GB" sz="3200" b="1"/>
              <a:t>				</a:t>
            </a:r>
            <a:r>
              <a:rPr lang="en-GB" sz="3200" b="1" err="1"/>
              <a:t>tijdreeks</a:t>
            </a:r>
            <a:r>
              <a:rPr lang="en-GB" sz="3200" b="1"/>
              <a:t> over zone</a:t>
            </a:r>
            <a:endParaRPr lang="en-GB"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3" name="Google Shape;853;g286b00870f9_1_1187"/>
          <p:cNvSpPr txBox="1"/>
          <p:nvPr/>
        </p:nvSpPr>
        <p:spPr>
          <a:xfrm>
            <a:off x="2500745" y="3116821"/>
            <a:ext cx="376843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2870" indent="0">
              <a:buFont typeface="Proxima Nova"/>
              <a:buNone/>
            </a:pPr>
            <a:r>
              <a:rPr lang="nl-BE" sz="1200">
                <a:latin typeface="Arial"/>
                <a:cs typeface="Arial"/>
              </a:rPr>
              <a:t>Als droogtecommissie kan ik op dag-basis de </a:t>
            </a:r>
            <a:r>
              <a:rPr lang="nl-BE" sz="1200" b="1">
                <a:latin typeface="Arial"/>
                <a:cs typeface="Arial"/>
              </a:rPr>
              <a:t>watervraag voorspellen </a:t>
            </a:r>
            <a:r>
              <a:rPr lang="nl-BE" sz="1200">
                <a:latin typeface="Arial"/>
                <a:cs typeface="Arial"/>
              </a:rPr>
              <a:t>voor minimaal de komende 7 dagen zodat communicatie, overleggen en maatregelen tijdig kunnen plaatsvinden.</a:t>
            </a:r>
          </a:p>
        </p:txBody>
      </p:sp>
      <p:pic>
        <p:nvPicPr>
          <p:cNvPr id="10" name="Graphic 9" descr="City outline">
            <a:extLst>
              <a:ext uri="{FF2B5EF4-FFF2-40B4-BE49-F238E27FC236}">
                <a16:creationId xmlns:a16="http://schemas.microsoft.com/office/drawing/2014/main" id="{E5BCCE69-56BA-40D8-1E97-3EC61ED6F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036" y="1706741"/>
            <a:ext cx="1288067" cy="1288067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583D62A-9E0E-08D0-F931-7B2CBA3F949A}"/>
              </a:ext>
            </a:extLst>
          </p:cNvPr>
          <p:cNvCxnSpPr/>
          <p:nvPr/>
        </p:nvCxnSpPr>
        <p:spPr>
          <a:xfrm>
            <a:off x="3597088" y="894229"/>
            <a:ext cx="645459" cy="201706"/>
          </a:xfrm>
          <a:prstGeom prst="bentConnector3">
            <a:avLst>
              <a:gd name="adj1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65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2.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: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geaggregeerd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tijdreeks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4" idx="2"/>
          </p:cNvCxnSpPr>
          <p:nvPr/>
        </p:nvCxnSpPr>
        <p:spPr>
          <a:xfrm rot="10800000">
            <a:off x="3833795" y="1123710"/>
            <a:ext cx="626192" cy="56393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3144704" y="3158812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00770" y="2214828"/>
            <a:ext cx="371102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8" name="Google Shape;824;g286b00870f9_1_1135">
            <a:extLst>
              <a:ext uri="{FF2B5EF4-FFF2-40B4-BE49-F238E27FC236}">
                <a16:creationId xmlns:a16="http://schemas.microsoft.com/office/drawing/2014/main" id="{D5ADE1CD-9355-19B7-AE51-12EF2745C74F}"/>
              </a:ext>
            </a:extLst>
          </p:cNvPr>
          <p:cNvGrpSpPr/>
          <p:nvPr/>
        </p:nvGrpSpPr>
        <p:grpSpPr>
          <a:xfrm>
            <a:off x="5666048" y="3158812"/>
            <a:ext cx="2622428" cy="714058"/>
            <a:chOff x="6943296" y="482041"/>
            <a:chExt cx="281873" cy="217821"/>
          </a:xfrm>
        </p:grpSpPr>
        <p:sp>
          <p:nvSpPr>
            <p:cNvPr id="39" name="Google Shape;825;g286b00870f9_1_1135">
              <a:extLst>
                <a:ext uri="{FF2B5EF4-FFF2-40B4-BE49-F238E27FC236}">
                  <a16:creationId xmlns:a16="http://schemas.microsoft.com/office/drawing/2014/main" id="{6F644773-3CA2-CAF5-6FFD-072B865E1F09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826;g286b00870f9_1_1135">
              <a:extLst>
                <a:ext uri="{FF2B5EF4-FFF2-40B4-BE49-F238E27FC236}">
                  <a16:creationId xmlns:a16="http://schemas.microsoft.com/office/drawing/2014/main" id="{906ECF14-F75F-42B3-C6F7-E6EAFD4F7F9C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54079" y="2938913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42" name="Google Shape;808;g286b00870f9_1_1135">
            <a:extLst>
              <a:ext uri="{FF2B5EF4-FFF2-40B4-BE49-F238E27FC236}">
                <a16:creationId xmlns:a16="http://schemas.microsoft.com/office/drawing/2014/main" id="{2F8E9B95-F7AA-E4D1-0D4F-5E1E7B5CB718}"/>
              </a:ext>
            </a:extLst>
          </p:cNvPr>
          <p:cNvSpPr/>
          <p:nvPr/>
        </p:nvSpPr>
        <p:spPr>
          <a:xfrm>
            <a:off x="7833445" y="3013669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2537FE1-2898-9493-6E12-7002D70E6BC6}"/>
              </a:ext>
            </a:extLst>
          </p:cNvPr>
          <p:cNvCxnSpPr>
            <a:cxnSpLocks/>
            <a:stCxn id="40" idx="1"/>
            <a:endCxn id="58" idx="2"/>
          </p:cNvCxnSpPr>
          <p:nvPr/>
        </p:nvCxnSpPr>
        <p:spPr>
          <a:xfrm rot="10800000">
            <a:off x="5371872" y="2214829"/>
            <a:ext cx="294176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oogle Shape;818;g286b00870f9_1_1135">
            <a:extLst>
              <a:ext uri="{FF2B5EF4-FFF2-40B4-BE49-F238E27FC236}">
                <a16:creationId xmlns:a16="http://schemas.microsoft.com/office/drawing/2014/main" id="{8D745295-E83B-970F-B8C4-EB31C72D872E}"/>
              </a:ext>
            </a:extLst>
          </p:cNvPr>
          <p:cNvGrpSpPr/>
          <p:nvPr/>
        </p:nvGrpSpPr>
        <p:grpSpPr>
          <a:xfrm>
            <a:off x="6858781" y="2328461"/>
            <a:ext cx="1514083" cy="666455"/>
            <a:chOff x="6943296" y="461407"/>
            <a:chExt cx="213000" cy="229022"/>
          </a:xfrm>
        </p:grpSpPr>
        <p:sp>
          <p:nvSpPr>
            <p:cNvPr id="47" name="Google Shape;819;g286b00870f9_1_1135">
              <a:extLst>
                <a:ext uri="{FF2B5EF4-FFF2-40B4-BE49-F238E27FC236}">
                  <a16:creationId xmlns:a16="http://schemas.microsoft.com/office/drawing/2014/main" id="{35C5A4CC-A761-9838-0A1D-1CC27385AF68}"/>
                </a:ext>
              </a:extLst>
            </p:cNvPr>
            <p:cNvSpPr/>
            <p:nvPr/>
          </p:nvSpPr>
          <p:spPr>
            <a:xfrm>
              <a:off x="6943296" y="566282"/>
              <a:ext cx="213000" cy="12414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820;g286b00870f9_1_1135">
              <a:extLst>
                <a:ext uri="{FF2B5EF4-FFF2-40B4-BE49-F238E27FC236}">
                  <a16:creationId xmlns:a16="http://schemas.microsoft.com/office/drawing/2014/main" id="{4A7C4E4A-804B-8DA7-F576-57F521B64704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>
            <a:off x="6285829" y="2039451"/>
            <a:ext cx="572953" cy="4529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oogle Shape;818;g286b00870f9_1_1135">
            <a:extLst>
              <a:ext uri="{FF2B5EF4-FFF2-40B4-BE49-F238E27FC236}">
                <a16:creationId xmlns:a16="http://schemas.microsoft.com/office/drawing/2014/main" id="{0851EC92-899B-358C-A2E5-2426DFC9D456}"/>
              </a:ext>
            </a:extLst>
          </p:cNvPr>
          <p:cNvGrpSpPr/>
          <p:nvPr/>
        </p:nvGrpSpPr>
        <p:grpSpPr>
          <a:xfrm>
            <a:off x="3262765" y="636190"/>
            <a:ext cx="1142054" cy="487520"/>
            <a:chOff x="6943295" y="461407"/>
            <a:chExt cx="213001" cy="121873"/>
          </a:xfrm>
          <a:solidFill>
            <a:srgbClr val="00B0F0"/>
          </a:solidFill>
        </p:grpSpPr>
        <p:sp>
          <p:nvSpPr>
            <p:cNvPr id="4" name="Google Shape;819;g286b00870f9_1_1135">
              <a:extLst>
                <a:ext uri="{FF2B5EF4-FFF2-40B4-BE49-F238E27FC236}">
                  <a16:creationId xmlns:a16="http://schemas.microsoft.com/office/drawing/2014/main" id="{44F708B6-5072-DA04-799C-EE7CD35271BD}"/>
                </a:ext>
              </a:extLst>
            </p:cNvPr>
            <p:cNvSpPr/>
            <p:nvPr/>
          </p:nvSpPr>
          <p:spPr>
            <a:xfrm>
              <a:off x="6943296" y="547047"/>
              <a:ext cx="213000" cy="3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20;g286b00870f9_1_1135">
              <a:extLst>
                <a:ext uri="{FF2B5EF4-FFF2-40B4-BE49-F238E27FC236}">
                  <a16:creationId xmlns:a16="http://schemas.microsoft.com/office/drawing/2014/main" id="{733D85AC-2659-139C-799F-CBAF6E7C1F94}"/>
                </a:ext>
              </a:extLst>
            </p:cNvPr>
            <p:cNvSpPr/>
            <p:nvPr/>
          </p:nvSpPr>
          <p:spPr>
            <a:xfrm>
              <a:off x="6943295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3138758" y="4077580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10" name="Google Shape;824;g286b00870f9_1_1135">
            <a:extLst>
              <a:ext uri="{FF2B5EF4-FFF2-40B4-BE49-F238E27FC236}">
                <a16:creationId xmlns:a16="http://schemas.microsoft.com/office/drawing/2014/main" id="{5566C77E-FD3A-DC48-1612-31A41CA03D57}"/>
              </a:ext>
            </a:extLst>
          </p:cNvPr>
          <p:cNvGrpSpPr/>
          <p:nvPr/>
        </p:nvGrpSpPr>
        <p:grpSpPr>
          <a:xfrm>
            <a:off x="5660102" y="4077580"/>
            <a:ext cx="2804822" cy="714058"/>
            <a:chOff x="6943296" y="482041"/>
            <a:chExt cx="281873" cy="217821"/>
          </a:xfrm>
        </p:grpSpPr>
        <p:sp>
          <p:nvSpPr>
            <p:cNvPr id="11" name="Google Shape;825;g286b00870f9_1_1135">
              <a:extLst>
                <a:ext uri="{FF2B5EF4-FFF2-40B4-BE49-F238E27FC236}">
                  <a16:creationId xmlns:a16="http://schemas.microsoft.com/office/drawing/2014/main" id="{94E99569-D569-E51F-EBFE-3A8DE8876094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26;g286b00870f9_1_1135">
              <a:extLst>
                <a:ext uri="{FF2B5EF4-FFF2-40B4-BE49-F238E27FC236}">
                  <a16:creationId xmlns:a16="http://schemas.microsoft.com/office/drawing/2014/main" id="{C4848EFB-4695-DA2C-7CB8-C50D7F29EBE6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3857681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14" name="Google Shape;808;g286b00870f9_1_1135">
            <a:extLst>
              <a:ext uri="{FF2B5EF4-FFF2-40B4-BE49-F238E27FC236}">
                <a16:creationId xmlns:a16="http://schemas.microsoft.com/office/drawing/2014/main" id="{2EDA21C4-37F8-8716-8D40-19C2D01D2359}"/>
              </a:ext>
            </a:extLst>
          </p:cNvPr>
          <p:cNvSpPr/>
          <p:nvPr/>
        </p:nvSpPr>
        <p:spPr>
          <a:xfrm>
            <a:off x="7827499" y="3912265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4994824" y="2214828"/>
            <a:ext cx="377048" cy="203286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285726A-EA72-BCD1-1E6B-6A267AF1B21C}"/>
              </a:ext>
            </a:extLst>
          </p:cNvPr>
          <p:cNvCxnSpPr>
            <a:cxnSpLocks/>
            <a:stCxn id="12" idx="1"/>
            <a:endCxn id="58" idx="2"/>
          </p:cNvCxnSpPr>
          <p:nvPr/>
        </p:nvCxnSpPr>
        <p:spPr>
          <a:xfrm rot="10800000">
            <a:off x="5371872" y="2214829"/>
            <a:ext cx="288230" cy="203286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" name="Google Shape;824;g286b00870f9_1_1135">
            <a:extLst>
              <a:ext uri="{FF2B5EF4-FFF2-40B4-BE49-F238E27FC236}">
                <a16:creationId xmlns:a16="http://schemas.microsoft.com/office/drawing/2014/main" id="{946A9A8A-DE3D-C264-C065-674DF1B4E816}"/>
              </a:ext>
            </a:extLst>
          </p:cNvPr>
          <p:cNvGrpSpPr/>
          <p:nvPr/>
        </p:nvGrpSpPr>
        <p:grpSpPr>
          <a:xfrm>
            <a:off x="522275" y="4159062"/>
            <a:ext cx="944399" cy="538548"/>
            <a:chOff x="6943296" y="482041"/>
            <a:chExt cx="213000" cy="164282"/>
          </a:xfrm>
        </p:grpSpPr>
        <p:sp>
          <p:nvSpPr>
            <p:cNvPr id="22" name="Google Shape;825;g286b00870f9_1_1135">
              <a:extLst>
                <a:ext uri="{FF2B5EF4-FFF2-40B4-BE49-F238E27FC236}">
                  <a16:creationId xmlns:a16="http://schemas.microsoft.com/office/drawing/2014/main" id="{FD5DF704-273A-482C-35BC-271653007683}"/>
                </a:ext>
              </a:extLst>
            </p:cNvPr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26;g286b00870f9_1_1135">
              <a:extLst>
                <a:ext uri="{FF2B5EF4-FFF2-40B4-BE49-F238E27FC236}">
                  <a16:creationId xmlns:a16="http://schemas.microsoft.com/office/drawing/2014/main" id="{07A9E827-BCA0-E544-5C16-A33EEF18D87C}"/>
                </a:ext>
              </a:extLst>
            </p:cNvPr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24" name="Google Shape;824;g286b00870f9_1_1135">
            <a:extLst>
              <a:ext uri="{FF2B5EF4-FFF2-40B4-BE49-F238E27FC236}">
                <a16:creationId xmlns:a16="http://schemas.microsoft.com/office/drawing/2014/main" id="{DA77AC56-156C-F725-4ECF-453DB46CCD76}"/>
              </a:ext>
            </a:extLst>
          </p:cNvPr>
          <p:cNvGrpSpPr/>
          <p:nvPr/>
        </p:nvGrpSpPr>
        <p:grpSpPr>
          <a:xfrm>
            <a:off x="522275" y="3286611"/>
            <a:ext cx="1266183" cy="571070"/>
            <a:chOff x="6943296" y="488187"/>
            <a:chExt cx="213000" cy="196244"/>
          </a:xfrm>
        </p:grpSpPr>
        <p:sp>
          <p:nvSpPr>
            <p:cNvPr id="25" name="Google Shape;825;g286b00870f9_1_1135">
              <a:extLst>
                <a:ext uri="{FF2B5EF4-FFF2-40B4-BE49-F238E27FC236}">
                  <a16:creationId xmlns:a16="http://schemas.microsoft.com/office/drawing/2014/main" id="{2CC411E3-CB95-2F23-E9C7-C44059EB94A6}"/>
                </a:ext>
              </a:extLst>
            </p:cNvPr>
            <p:cNvSpPr/>
            <p:nvPr/>
          </p:nvSpPr>
          <p:spPr>
            <a:xfrm>
              <a:off x="6943296" y="564081"/>
              <a:ext cx="213000" cy="12035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/>
                <a:t>^</a:t>
              </a:r>
              <a:r>
                <a:rPr lang="en-US" sz="800" err="1"/>
                <a:t>geometrie:Punt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826;g286b00870f9_1_1135">
              <a:extLst>
                <a:ext uri="{FF2B5EF4-FFF2-40B4-BE49-F238E27FC236}">
                  <a16:creationId xmlns:a16="http://schemas.microsoft.com/office/drawing/2014/main" id="{A4B3EE19-0535-FA9F-0C0B-B59332815A77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975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2.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: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geaggregeerde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tijdreeks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4" idx="2"/>
          </p:cNvCxnSpPr>
          <p:nvPr/>
        </p:nvCxnSpPr>
        <p:spPr>
          <a:xfrm rot="10800000">
            <a:off x="3833795" y="1123710"/>
            <a:ext cx="626192" cy="563934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3144704" y="3158812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00770" y="2214828"/>
            <a:ext cx="371102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8" name="Google Shape;824;g286b00870f9_1_1135">
            <a:extLst>
              <a:ext uri="{FF2B5EF4-FFF2-40B4-BE49-F238E27FC236}">
                <a16:creationId xmlns:a16="http://schemas.microsoft.com/office/drawing/2014/main" id="{D5ADE1CD-9355-19B7-AE51-12EF2745C74F}"/>
              </a:ext>
            </a:extLst>
          </p:cNvPr>
          <p:cNvGrpSpPr/>
          <p:nvPr/>
        </p:nvGrpSpPr>
        <p:grpSpPr>
          <a:xfrm>
            <a:off x="5666048" y="3158812"/>
            <a:ext cx="2622428" cy="714058"/>
            <a:chOff x="6943296" y="482041"/>
            <a:chExt cx="281873" cy="217821"/>
          </a:xfrm>
        </p:grpSpPr>
        <p:sp>
          <p:nvSpPr>
            <p:cNvPr id="39" name="Google Shape;825;g286b00870f9_1_1135">
              <a:extLst>
                <a:ext uri="{FF2B5EF4-FFF2-40B4-BE49-F238E27FC236}">
                  <a16:creationId xmlns:a16="http://schemas.microsoft.com/office/drawing/2014/main" id="{6F644773-3CA2-CAF5-6FFD-072B865E1F09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826;g286b00870f9_1_1135">
              <a:extLst>
                <a:ext uri="{FF2B5EF4-FFF2-40B4-BE49-F238E27FC236}">
                  <a16:creationId xmlns:a16="http://schemas.microsoft.com/office/drawing/2014/main" id="{906ECF14-F75F-42B3-C6F7-E6EAFD4F7F9C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54079" y="2938913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42" name="Google Shape;808;g286b00870f9_1_1135">
            <a:extLst>
              <a:ext uri="{FF2B5EF4-FFF2-40B4-BE49-F238E27FC236}">
                <a16:creationId xmlns:a16="http://schemas.microsoft.com/office/drawing/2014/main" id="{2F8E9B95-F7AA-E4D1-0D4F-5E1E7B5CB718}"/>
              </a:ext>
            </a:extLst>
          </p:cNvPr>
          <p:cNvSpPr/>
          <p:nvPr/>
        </p:nvSpPr>
        <p:spPr>
          <a:xfrm>
            <a:off x="7833445" y="3013669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2537FE1-2898-9493-6E12-7002D70E6BC6}"/>
              </a:ext>
            </a:extLst>
          </p:cNvPr>
          <p:cNvCxnSpPr>
            <a:cxnSpLocks/>
            <a:stCxn id="40" idx="1"/>
            <a:endCxn id="58" idx="2"/>
          </p:cNvCxnSpPr>
          <p:nvPr/>
        </p:nvCxnSpPr>
        <p:spPr>
          <a:xfrm rot="10800000">
            <a:off x="5371872" y="2214829"/>
            <a:ext cx="294176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6283761" y="2127369"/>
            <a:ext cx="575021" cy="364988"/>
          </a:xfrm>
          <a:prstGeom prst="bentConnector3">
            <a:avLst>
              <a:gd name="adj1" fmla="val 43226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oogle Shape;818;g286b00870f9_1_1135">
            <a:extLst>
              <a:ext uri="{FF2B5EF4-FFF2-40B4-BE49-F238E27FC236}">
                <a16:creationId xmlns:a16="http://schemas.microsoft.com/office/drawing/2014/main" id="{0851EC92-899B-358C-A2E5-2426DFC9D456}"/>
              </a:ext>
            </a:extLst>
          </p:cNvPr>
          <p:cNvGrpSpPr/>
          <p:nvPr/>
        </p:nvGrpSpPr>
        <p:grpSpPr>
          <a:xfrm>
            <a:off x="3262765" y="636190"/>
            <a:ext cx="1142054" cy="487520"/>
            <a:chOff x="6943295" y="461407"/>
            <a:chExt cx="213001" cy="121873"/>
          </a:xfrm>
          <a:solidFill>
            <a:srgbClr val="00B0F0"/>
          </a:solidFill>
        </p:grpSpPr>
        <p:sp>
          <p:nvSpPr>
            <p:cNvPr id="4" name="Google Shape;819;g286b00870f9_1_1135">
              <a:extLst>
                <a:ext uri="{FF2B5EF4-FFF2-40B4-BE49-F238E27FC236}">
                  <a16:creationId xmlns:a16="http://schemas.microsoft.com/office/drawing/2014/main" id="{44F708B6-5072-DA04-799C-EE7CD35271BD}"/>
                </a:ext>
              </a:extLst>
            </p:cNvPr>
            <p:cNvSpPr/>
            <p:nvPr/>
          </p:nvSpPr>
          <p:spPr>
            <a:xfrm>
              <a:off x="6943296" y="547047"/>
              <a:ext cx="213000" cy="36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820;g286b00870f9_1_1135">
              <a:extLst>
                <a:ext uri="{FF2B5EF4-FFF2-40B4-BE49-F238E27FC236}">
                  <a16:creationId xmlns:a16="http://schemas.microsoft.com/office/drawing/2014/main" id="{733D85AC-2659-139C-799F-CBAF6E7C1F94}"/>
                </a:ext>
              </a:extLst>
            </p:cNvPr>
            <p:cNvSpPr/>
            <p:nvPr/>
          </p:nvSpPr>
          <p:spPr>
            <a:xfrm>
              <a:off x="6943295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3138758" y="4077580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10" name="Google Shape;824;g286b00870f9_1_1135">
            <a:extLst>
              <a:ext uri="{FF2B5EF4-FFF2-40B4-BE49-F238E27FC236}">
                <a16:creationId xmlns:a16="http://schemas.microsoft.com/office/drawing/2014/main" id="{5566C77E-FD3A-DC48-1612-31A41CA03D57}"/>
              </a:ext>
            </a:extLst>
          </p:cNvPr>
          <p:cNvGrpSpPr/>
          <p:nvPr/>
        </p:nvGrpSpPr>
        <p:grpSpPr>
          <a:xfrm>
            <a:off x="5660102" y="4077580"/>
            <a:ext cx="2804822" cy="714058"/>
            <a:chOff x="6943296" y="482041"/>
            <a:chExt cx="281873" cy="217821"/>
          </a:xfrm>
        </p:grpSpPr>
        <p:sp>
          <p:nvSpPr>
            <p:cNvPr id="11" name="Google Shape;825;g286b00870f9_1_1135">
              <a:extLst>
                <a:ext uri="{FF2B5EF4-FFF2-40B4-BE49-F238E27FC236}">
                  <a16:creationId xmlns:a16="http://schemas.microsoft.com/office/drawing/2014/main" id="{94E99569-D569-E51F-EBFE-3A8DE8876094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26;g286b00870f9_1_1135">
              <a:extLst>
                <a:ext uri="{FF2B5EF4-FFF2-40B4-BE49-F238E27FC236}">
                  <a16:creationId xmlns:a16="http://schemas.microsoft.com/office/drawing/2014/main" id="{C4848EFB-4695-DA2C-7CB8-C50D7F29EBE6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3857681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14" name="Google Shape;808;g286b00870f9_1_1135">
            <a:extLst>
              <a:ext uri="{FF2B5EF4-FFF2-40B4-BE49-F238E27FC236}">
                <a16:creationId xmlns:a16="http://schemas.microsoft.com/office/drawing/2014/main" id="{2EDA21C4-37F8-8716-8D40-19C2D01D2359}"/>
              </a:ext>
            </a:extLst>
          </p:cNvPr>
          <p:cNvSpPr/>
          <p:nvPr/>
        </p:nvSpPr>
        <p:spPr>
          <a:xfrm>
            <a:off x="7827499" y="3912265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4994824" y="2214828"/>
            <a:ext cx="377048" cy="203286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285726A-EA72-BCD1-1E6B-6A267AF1B21C}"/>
              </a:ext>
            </a:extLst>
          </p:cNvPr>
          <p:cNvCxnSpPr>
            <a:cxnSpLocks/>
            <a:stCxn id="12" idx="1"/>
            <a:endCxn id="58" idx="2"/>
          </p:cNvCxnSpPr>
          <p:nvPr/>
        </p:nvCxnSpPr>
        <p:spPr>
          <a:xfrm rot="10800000">
            <a:off x="5371872" y="2214829"/>
            <a:ext cx="288230" cy="203286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" name="Google Shape;824;g286b00870f9_1_1135">
            <a:extLst>
              <a:ext uri="{FF2B5EF4-FFF2-40B4-BE49-F238E27FC236}">
                <a16:creationId xmlns:a16="http://schemas.microsoft.com/office/drawing/2014/main" id="{946A9A8A-DE3D-C264-C065-674DF1B4E816}"/>
              </a:ext>
            </a:extLst>
          </p:cNvPr>
          <p:cNvGrpSpPr/>
          <p:nvPr/>
        </p:nvGrpSpPr>
        <p:grpSpPr>
          <a:xfrm>
            <a:off x="522275" y="4159062"/>
            <a:ext cx="944399" cy="538548"/>
            <a:chOff x="6943296" y="482041"/>
            <a:chExt cx="213000" cy="164282"/>
          </a:xfrm>
        </p:grpSpPr>
        <p:sp>
          <p:nvSpPr>
            <p:cNvPr id="22" name="Google Shape;825;g286b00870f9_1_1135">
              <a:extLst>
                <a:ext uri="{FF2B5EF4-FFF2-40B4-BE49-F238E27FC236}">
                  <a16:creationId xmlns:a16="http://schemas.microsoft.com/office/drawing/2014/main" id="{FD5DF704-273A-482C-35BC-271653007683}"/>
                </a:ext>
              </a:extLst>
            </p:cNvPr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26;g286b00870f9_1_1135">
              <a:extLst>
                <a:ext uri="{FF2B5EF4-FFF2-40B4-BE49-F238E27FC236}">
                  <a16:creationId xmlns:a16="http://schemas.microsoft.com/office/drawing/2014/main" id="{07A9E827-BCA0-E544-5C16-A33EEF18D87C}"/>
                </a:ext>
              </a:extLst>
            </p:cNvPr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24" name="Google Shape;824;g286b00870f9_1_1135">
            <a:extLst>
              <a:ext uri="{FF2B5EF4-FFF2-40B4-BE49-F238E27FC236}">
                <a16:creationId xmlns:a16="http://schemas.microsoft.com/office/drawing/2014/main" id="{DA77AC56-156C-F725-4ECF-453DB46CCD76}"/>
              </a:ext>
            </a:extLst>
          </p:cNvPr>
          <p:cNvGrpSpPr/>
          <p:nvPr/>
        </p:nvGrpSpPr>
        <p:grpSpPr>
          <a:xfrm>
            <a:off x="522275" y="3286611"/>
            <a:ext cx="1266183" cy="571070"/>
            <a:chOff x="6943296" y="488187"/>
            <a:chExt cx="213000" cy="196244"/>
          </a:xfrm>
        </p:grpSpPr>
        <p:sp>
          <p:nvSpPr>
            <p:cNvPr id="25" name="Google Shape;825;g286b00870f9_1_1135">
              <a:extLst>
                <a:ext uri="{FF2B5EF4-FFF2-40B4-BE49-F238E27FC236}">
                  <a16:creationId xmlns:a16="http://schemas.microsoft.com/office/drawing/2014/main" id="{2CC411E3-CB95-2F23-E9C7-C44059EB94A6}"/>
                </a:ext>
              </a:extLst>
            </p:cNvPr>
            <p:cNvSpPr/>
            <p:nvPr/>
          </p:nvSpPr>
          <p:spPr>
            <a:xfrm>
              <a:off x="6943296" y="564081"/>
              <a:ext cx="213000" cy="12035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lang="en-US" sz="800"/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/>
                <a:t>^</a:t>
              </a:r>
              <a:r>
                <a:rPr lang="en-US" sz="800" err="1"/>
                <a:t>geometrie:Punt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826;g286b00870f9_1_1135">
              <a:extLst>
                <a:ext uri="{FF2B5EF4-FFF2-40B4-BE49-F238E27FC236}">
                  <a16:creationId xmlns:a16="http://schemas.microsoft.com/office/drawing/2014/main" id="{A4B3EE19-0535-FA9F-0C0B-B59332815A77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E0E55A9-0C70-0DBA-2E45-3DE88C183650}"/>
              </a:ext>
            </a:extLst>
          </p:cNvPr>
          <p:cNvSpPr txBox="1"/>
          <p:nvPr/>
        </p:nvSpPr>
        <p:spPr>
          <a:xfrm>
            <a:off x="412863" y="1019038"/>
            <a:ext cx="25787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err="1"/>
              <a:t>Voorbeeld</a:t>
            </a:r>
            <a:r>
              <a:rPr lang="en-US" sz="1050"/>
              <a:t> </a:t>
            </a:r>
            <a:r>
              <a:rPr lang="en-US" sz="1050" err="1"/>
              <a:t>observatie</a:t>
            </a:r>
            <a:r>
              <a:rPr lang="en-US" sz="1050"/>
              <a:t>: </a:t>
            </a:r>
            <a:r>
              <a:rPr lang="en-US" sz="1050" err="1"/>
              <a:t>gemiddeldMaandverbruikVanZone</a:t>
            </a:r>
            <a:endParaRPr lang="en-GB" sz="1050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A509AAFA-BE4B-97CC-0BAC-969D6198C598}"/>
              </a:ext>
            </a:extLst>
          </p:cNvPr>
          <p:cNvSpPr/>
          <p:nvPr/>
        </p:nvSpPr>
        <p:spPr>
          <a:xfrm>
            <a:off x="3778809" y="2182892"/>
            <a:ext cx="1042669" cy="422508"/>
          </a:xfrm>
          <a:prstGeom prst="leftArrow">
            <a:avLst>
              <a:gd name="adj1" fmla="val 48698"/>
              <a:gd name="adj2" fmla="val 4617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err="1">
                <a:solidFill>
                  <a:schemeClr val="tx1"/>
                </a:solidFill>
              </a:rPr>
              <a:t>voorbeeld</a:t>
            </a:r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37D4CD8-24A7-F091-3830-0294AE7697BF}"/>
              </a:ext>
            </a:extLst>
          </p:cNvPr>
          <p:cNvSpPr/>
          <p:nvPr/>
        </p:nvSpPr>
        <p:spPr>
          <a:xfrm>
            <a:off x="1529081" y="4493948"/>
            <a:ext cx="944399" cy="559662"/>
          </a:xfrm>
          <a:custGeom>
            <a:avLst/>
            <a:gdLst>
              <a:gd name="connsiteX0" fmla="*/ 26894 w 705971"/>
              <a:gd name="connsiteY0" fmla="*/ 154641 h 383241"/>
              <a:gd name="connsiteX1" fmla="*/ 262218 w 705971"/>
              <a:gd name="connsiteY1" fmla="*/ 0 h 383241"/>
              <a:gd name="connsiteX2" fmla="*/ 544606 w 705971"/>
              <a:gd name="connsiteY2" fmla="*/ 100853 h 383241"/>
              <a:gd name="connsiteX3" fmla="*/ 705971 w 705971"/>
              <a:gd name="connsiteY3" fmla="*/ 363070 h 383241"/>
              <a:gd name="connsiteX4" fmla="*/ 410135 w 705971"/>
              <a:gd name="connsiteY4" fmla="*/ 383241 h 383241"/>
              <a:gd name="connsiteX5" fmla="*/ 410135 w 705971"/>
              <a:gd name="connsiteY5" fmla="*/ 255494 h 383241"/>
              <a:gd name="connsiteX6" fmla="*/ 221877 w 705971"/>
              <a:gd name="connsiteY6" fmla="*/ 215153 h 383241"/>
              <a:gd name="connsiteX7" fmla="*/ 0 w 705971"/>
              <a:gd name="connsiteY7" fmla="*/ 268941 h 383241"/>
              <a:gd name="connsiteX8" fmla="*/ 26894 w 705971"/>
              <a:gd name="connsiteY8" fmla="*/ 154641 h 383241"/>
              <a:gd name="connsiteX0" fmla="*/ 26894 w 705971"/>
              <a:gd name="connsiteY0" fmla="*/ 154641 h 383241"/>
              <a:gd name="connsiteX1" fmla="*/ 262218 w 705971"/>
              <a:gd name="connsiteY1" fmla="*/ 0 h 383241"/>
              <a:gd name="connsiteX2" fmla="*/ 544606 w 705971"/>
              <a:gd name="connsiteY2" fmla="*/ 100853 h 383241"/>
              <a:gd name="connsiteX3" fmla="*/ 705971 w 705971"/>
              <a:gd name="connsiteY3" fmla="*/ 363070 h 383241"/>
              <a:gd name="connsiteX4" fmla="*/ 410135 w 705971"/>
              <a:gd name="connsiteY4" fmla="*/ 383241 h 383241"/>
              <a:gd name="connsiteX5" fmla="*/ 410135 w 705971"/>
              <a:gd name="connsiteY5" fmla="*/ 255494 h 383241"/>
              <a:gd name="connsiteX6" fmla="*/ 181669 w 705971"/>
              <a:gd name="connsiteY6" fmla="*/ 338908 h 383241"/>
              <a:gd name="connsiteX7" fmla="*/ 0 w 705971"/>
              <a:gd name="connsiteY7" fmla="*/ 268941 h 383241"/>
              <a:gd name="connsiteX8" fmla="*/ 26894 w 705971"/>
              <a:gd name="connsiteY8" fmla="*/ 154641 h 383241"/>
              <a:gd name="connsiteX0" fmla="*/ 26894 w 705971"/>
              <a:gd name="connsiteY0" fmla="*/ 154641 h 404000"/>
              <a:gd name="connsiteX1" fmla="*/ 262218 w 705971"/>
              <a:gd name="connsiteY1" fmla="*/ 0 h 404000"/>
              <a:gd name="connsiteX2" fmla="*/ 544606 w 705971"/>
              <a:gd name="connsiteY2" fmla="*/ 100853 h 404000"/>
              <a:gd name="connsiteX3" fmla="*/ 705971 w 705971"/>
              <a:gd name="connsiteY3" fmla="*/ 363070 h 404000"/>
              <a:gd name="connsiteX4" fmla="*/ 410135 w 705971"/>
              <a:gd name="connsiteY4" fmla="*/ 383241 h 404000"/>
              <a:gd name="connsiteX5" fmla="*/ 379979 w 705971"/>
              <a:gd name="connsiteY5" fmla="*/ 404000 h 404000"/>
              <a:gd name="connsiteX6" fmla="*/ 181669 w 705971"/>
              <a:gd name="connsiteY6" fmla="*/ 338908 h 404000"/>
              <a:gd name="connsiteX7" fmla="*/ 0 w 705971"/>
              <a:gd name="connsiteY7" fmla="*/ 268941 h 404000"/>
              <a:gd name="connsiteX8" fmla="*/ 26894 w 705971"/>
              <a:gd name="connsiteY8" fmla="*/ 154641 h 404000"/>
              <a:gd name="connsiteX0" fmla="*/ 26894 w 705971"/>
              <a:gd name="connsiteY0" fmla="*/ 154641 h 512905"/>
              <a:gd name="connsiteX1" fmla="*/ 262218 w 705971"/>
              <a:gd name="connsiteY1" fmla="*/ 0 h 512905"/>
              <a:gd name="connsiteX2" fmla="*/ 544606 w 705971"/>
              <a:gd name="connsiteY2" fmla="*/ 100853 h 512905"/>
              <a:gd name="connsiteX3" fmla="*/ 705971 w 705971"/>
              <a:gd name="connsiteY3" fmla="*/ 363070 h 512905"/>
              <a:gd name="connsiteX4" fmla="*/ 410135 w 705971"/>
              <a:gd name="connsiteY4" fmla="*/ 383241 h 512905"/>
              <a:gd name="connsiteX5" fmla="*/ 395058 w 705971"/>
              <a:gd name="connsiteY5" fmla="*/ 512905 h 512905"/>
              <a:gd name="connsiteX6" fmla="*/ 181669 w 705971"/>
              <a:gd name="connsiteY6" fmla="*/ 338908 h 512905"/>
              <a:gd name="connsiteX7" fmla="*/ 0 w 705971"/>
              <a:gd name="connsiteY7" fmla="*/ 268941 h 512905"/>
              <a:gd name="connsiteX8" fmla="*/ 26894 w 705971"/>
              <a:gd name="connsiteY8" fmla="*/ 154641 h 512905"/>
              <a:gd name="connsiteX0" fmla="*/ 26894 w 705971"/>
              <a:gd name="connsiteY0" fmla="*/ 154641 h 512905"/>
              <a:gd name="connsiteX1" fmla="*/ 262218 w 705971"/>
              <a:gd name="connsiteY1" fmla="*/ 0 h 512905"/>
              <a:gd name="connsiteX2" fmla="*/ 544606 w 705971"/>
              <a:gd name="connsiteY2" fmla="*/ 100853 h 512905"/>
              <a:gd name="connsiteX3" fmla="*/ 705971 w 705971"/>
              <a:gd name="connsiteY3" fmla="*/ 363070 h 512905"/>
              <a:gd name="connsiteX4" fmla="*/ 520709 w 705971"/>
              <a:gd name="connsiteY4" fmla="*/ 407992 h 512905"/>
              <a:gd name="connsiteX5" fmla="*/ 395058 w 705971"/>
              <a:gd name="connsiteY5" fmla="*/ 512905 h 512905"/>
              <a:gd name="connsiteX6" fmla="*/ 181669 w 705971"/>
              <a:gd name="connsiteY6" fmla="*/ 338908 h 512905"/>
              <a:gd name="connsiteX7" fmla="*/ 0 w 705971"/>
              <a:gd name="connsiteY7" fmla="*/ 268941 h 512905"/>
              <a:gd name="connsiteX8" fmla="*/ 26894 w 705971"/>
              <a:gd name="connsiteY8" fmla="*/ 154641 h 512905"/>
              <a:gd name="connsiteX0" fmla="*/ 26894 w 705971"/>
              <a:gd name="connsiteY0" fmla="*/ 53788 h 412052"/>
              <a:gd name="connsiteX1" fmla="*/ 287348 w 705971"/>
              <a:gd name="connsiteY1" fmla="*/ 62503 h 412052"/>
              <a:gd name="connsiteX2" fmla="*/ 544606 w 705971"/>
              <a:gd name="connsiteY2" fmla="*/ 0 h 412052"/>
              <a:gd name="connsiteX3" fmla="*/ 705971 w 705971"/>
              <a:gd name="connsiteY3" fmla="*/ 262217 h 412052"/>
              <a:gd name="connsiteX4" fmla="*/ 520709 w 705971"/>
              <a:gd name="connsiteY4" fmla="*/ 307139 h 412052"/>
              <a:gd name="connsiteX5" fmla="*/ 395058 w 705971"/>
              <a:gd name="connsiteY5" fmla="*/ 412052 h 412052"/>
              <a:gd name="connsiteX6" fmla="*/ 181669 w 705971"/>
              <a:gd name="connsiteY6" fmla="*/ 238055 h 412052"/>
              <a:gd name="connsiteX7" fmla="*/ 0 w 705971"/>
              <a:gd name="connsiteY7" fmla="*/ 168088 h 412052"/>
              <a:gd name="connsiteX8" fmla="*/ 26894 w 705971"/>
              <a:gd name="connsiteY8" fmla="*/ 53788 h 412052"/>
              <a:gd name="connsiteX0" fmla="*/ 26894 w 705971"/>
              <a:gd name="connsiteY0" fmla="*/ 53788 h 412052"/>
              <a:gd name="connsiteX1" fmla="*/ 287348 w 705971"/>
              <a:gd name="connsiteY1" fmla="*/ 62503 h 412052"/>
              <a:gd name="connsiteX2" fmla="*/ 544606 w 705971"/>
              <a:gd name="connsiteY2" fmla="*/ 0 h 412052"/>
              <a:gd name="connsiteX3" fmla="*/ 705971 w 705971"/>
              <a:gd name="connsiteY3" fmla="*/ 262217 h 412052"/>
              <a:gd name="connsiteX4" fmla="*/ 520709 w 705971"/>
              <a:gd name="connsiteY4" fmla="*/ 307139 h 412052"/>
              <a:gd name="connsiteX5" fmla="*/ 395058 w 705971"/>
              <a:gd name="connsiteY5" fmla="*/ 412052 h 412052"/>
              <a:gd name="connsiteX6" fmla="*/ 146486 w 705971"/>
              <a:gd name="connsiteY6" fmla="*/ 282607 h 412052"/>
              <a:gd name="connsiteX7" fmla="*/ 0 w 705971"/>
              <a:gd name="connsiteY7" fmla="*/ 168088 h 412052"/>
              <a:gd name="connsiteX8" fmla="*/ 26894 w 705971"/>
              <a:gd name="connsiteY8" fmla="*/ 53788 h 41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971" h="412052">
                <a:moveTo>
                  <a:pt x="26894" y="53788"/>
                </a:moveTo>
                <a:lnTo>
                  <a:pt x="287348" y="62503"/>
                </a:lnTo>
                <a:lnTo>
                  <a:pt x="544606" y="0"/>
                </a:lnTo>
                <a:lnTo>
                  <a:pt x="705971" y="262217"/>
                </a:lnTo>
                <a:lnTo>
                  <a:pt x="520709" y="307139"/>
                </a:lnTo>
                <a:lnTo>
                  <a:pt x="395058" y="412052"/>
                </a:lnTo>
                <a:lnTo>
                  <a:pt x="146486" y="282607"/>
                </a:lnTo>
                <a:lnTo>
                  <a:pt x="0" y="168088"/>
                </a:lnTo>
                <a:lnTo>
                  <a:pt x="26894" y="53788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Gent-</a:t>
            </a:r>
            <a:r>
              <a:rPr lang="en-US" sz="800" err="1">
                <a:solidFill>
                  <a:schemeClr val="tx1"/>
                </a:solidFill>
              </a:rPr>
              <a:t>Kolegem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1E04F5-11EA-0698-0552-6E801F557DBB}"/>
              </a:ext>
            </a:extLst>
          </p:cNvPr>
          <p:cNvSpPr/>
          <p:nvPr/>
        </p:nvSpPr>
        <p:spPr>
          <a:xfrm>
            <a:off x="461964" y="1493080"/>
            <a:ext cx="3198485" cy="1549399"/>
          </a:xfrm>
          <a:prstGeom prst="rect">
            <a:avLst/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err="1">
                <a:solidFill>
                  <a:schemeClr val="tx1"/>
                </a:solidFill>
              </a:rPr>
              <a:t>Resultaattijd</a:t>
            </a:r>
            <a:r>
              <a:rPr lang="en-US" sz="800">
                <a:solidFill>
                  <a:schemeClr val="tx1"/>
                </a:solidFill>
              </a:rPr>
              <a:t>: 2024-03-14T02:00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Fenomeentijd</a:t>
            </a:r>
            <a:r>
              <a:rPr lang="en-US" sz="800">
                <a:solidFill>
                  <a:schemeClr val="tx1"/>
                </a:solidFill>
              </a:rPr>
              <a:t>: 2024-03-15 tot 2024-03-24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GeobserveerdKenmerk</a:t>
            </a:r>
            <a:r>
              <a:rPr lang="en-US" sz="800" b="1">
                <a:solidFill>
                  <a:schemeClr val="tx1"/>
                </a:solidFill>
              </a:rPr>
              <a:t>: 	</a:t>
            </a:r>
            <a:r>
              <a:rPr lang="en-US" sz="800">
                <a:solidFill>
                  <a:schemeClr val="tx1"/>
                </a:solidFill>
              </a:rPr>
              <a:t> 	voorspeldVerbruiktVolumeZone7Dagen</a:t>
            </a:r>
          </a:p>
          <a:p>
            <a:r>
              <a:rPr lang="en-US" sz="800" b="1" err="1">
                <a:solidFill>
                  <a:schemeClr val="tx1"/>
                </a:solidFill>
              </a:rPr>
              <a:t>ObservatieProcedure</a:t>
            </a:r>
            <a:r>
              <a:rPr lang="en-US" sz="800">
                <a:solidFill>
                  <a:schemeClr val="tx1"/>
                </a:solidFill>
              </a:rPr>
              <a:t>: </a:t>
            </a:r>
          </a:p>
          <a:p>
            <a:r>
              <a:rPr lang="en-GB" sz="800" b="1">
                <a:solidFill>
                  <a:schemeClr val="tx1"/>
                </a:solidFill>
              </a:rPr>
              <a:t>	</a:t>
            </a:r>
            <a:r>
              <a:rPr lang="en-GB" sz="800">
                <a:solidFill>
                  <a:schemeClr val="tx1"/>
                </a:solidFill>
              </a:rPr>
              <a:t>procedure-</a:t>
            </a:r>
            <a:r>
              <a:rPr lang="en-GB" sz="800" err="1">
                <a:solidFill>
                  <a:schemeClr val="tx1"/>
                </a:solidFill>
              </a:rPr>
              <a:t>beschrijving</a:t>
            </a:r>
            <a:endParaRPr lang="en-GB" sz="800">
              <a:solidFill>
                <a:schemeClr val="tx1"/>
              </a:solidFill>
            </a:endParaRPr>
          </a:p>
          <a:p>
            <a:r>
              <a:rPr lang="en-GB" sz="800" b="1">
                <a:solidFill>
                  <a:schemeClr val="tx1"/>
                </a:solidFill>
              </a:rPr>
              <a:t>	</a:t>
            </a:r>
          </a:p>
          <a:p>
            <a:r>
              <a:rPr lang="en-GB" sz="800" b="1" err="1">
                <a:solidFill>
                  <a:schemeClr val="tx1"/>
                </a:solidFill>
              </a:rPr>
              <a:t>Resultaat</a:t>
            </a:r>
            <a:r>
              <a:rPr lang="en-GB" sz="800">
                <a:solidFill>
                  <a:schemeClr val="tx1"/>
                </a:solidFill>
              </a:rPr>
              <a:t>: {	</a:t>
            </a:r>
            <a:r>
              <a:rPr lang="en-US" sz="800">
                <a:solidFill>
                  <a:schemeClr val="tx1"/>
                </a:solidFill>
              </a:rPr>
              <a:t>2024-03-15, </a:t>
            </a:r>
            <a:r>
              <a:rPr lang="en-GB" sz="800">
                <a:solidFill>
                  <a:schemeClr val="tx1"/>
                </a:solidFill>
              </a:rPr>
              <a:t>2.65 m</a:t>
            </a:r>
            <a:r>
              <a:rPr lang="en-GB" sz="800" baseline="30000">
                <a:solidFill>
                  <a:schemeClr val="tx1"/>
                </a:solidFill>
              </a:rPr>
              <a:t>3</a:t>
            </a:r>
            <a:r>
              <a:rPr lang="en-GB" sz="800">
                <a:solidFill>
                  <a:schemeClr val="tx1"/>
                </a:solidFill>
              </a:rPr>
              <a:t>;</a:t>
            </a:r>
          </a:p>
          <a:p>
            <a:r>
              <a:rPr lang="en-GB" sz="800">
                <a:solidFill>
                  <a:schemeClr val="tx1"/>
                </a:solidFill>
              </a:rPr>
              <a:t>	</a:t>
            </a:r>
            <a:r>
              <a:rPr lang="en-US" sz="800">
                <a:solidFill>
                  <a:schemeClr val="tx1"/>
                </a:solidFill>
              </a:rPr>
              <a:t>2024-03-16,</a:t>
            </a:r>
            <a:r>
              <a:rPr lang="en-GB" sz="800">
                <a:solidFill>
                  <a:schemeClr val="tx1"/>
                </a:solidFill>
              </a:rPr>
              <a:t> 2.42 m</a:t>
            </a:r>
            <a:r>
              <a:rPr lang="en-GB" sz="800" baseline="30000">
                <a:solidFill>
                  <a:schemeClr val="tx1"/>
                </a:solidFill>
              </a:rPr>
              <a:t>3</a:t>
            </a:r>
            <a:r>
              <a:rPr lang="en-GB" sz="800">
                <a:solidFill>
                  <a:schemeClr val="tx1"/>
                </a:solidFill>
              </a:rPr>
              <a:t>; </a:t>
            </a:r>
          </a:p>
          <a:p>
            <a:r>
              <a:rPr lang="en-GB" sz="800">
                <a:solidFill>
                  <a:schemeClr val="tx1"/>
                </a:solidFill>
              </a:rPr>
              <a:t>	......    , ......   ;</a:t>
            </a:r>
          </a:p>
          <a:p>
            <a:r>
              <a:rPr lang="en-GB" sz="800">
                <a:solidFill>
                  <a:schemeClr val="tx1"/>
                </a:solidFill>
              </a:rPr>
              <a:t>	</a:t>
            </a:r>
            <a:r>
              <a:rPr lang="en-US" sz="800">
                <a:solidFill>
                  <a:schemeClr val="tx1"/>
                </a:solidFill>
              </a:rPr>
              <a:t>2024-03-24,</a:t>
            </a:r>
            <a:r>
              <a:rPr lang="en-GB" sz="800">
                <a:solidFill>
                  <a:schemeClr val="tx1"/>
                </a:solidFill>
              </a:rPr>
              <a:t> 2.32 m</a:t>
            </a:r>
            <a:r>
              <a:rPr lang="en-GB" sz="800" baseline="30000">
                <a:solidFill>
                  <a:schemeClr val="tx1"/>
                </a:solidFill>
              </a:rPr>
              <a:t>3  </a:t>
            </a:r>
            <a:r>
              <a:rPr lang="en-GB" sz="80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16" name="Google Shape;818;g286b00870f9_1_1135">
            <a:extLst>
              <a:ext uri="{FF2B5EF4-FFF2-40B4-BE49-F238E27FC236}">
                <a16:creationId xmlns:a16="http://schemas.microsoft.com/office/drawing/2014/main" id="{E744631B-2F23-C325-FD8D-DDBE5D706541}"/>
              </a:ext>
            </a:extLst>
          </p:cNvPr>
          <p:cNvGrpSpPr/>
          <p:nvPr/>
        </p:nvGrpSpPr>
        <p:grpSpPr>
          <a:xfrm>
            <a:off x="6858781" y="2328461"/>
            <a:ext cx="1514083" cy="666455"/>
            <a:chOff x="6943296" y="461407"/>
            <a:chExt cx="213000" cy="229022"/>
          </a:xfrm>
        </p:grpSpPr>
        <p:sp>
          <p:nvSpPr>
            <p:cNvPr id="17" name="Google Shape;819;g286b00870f9_1_1135">
              <a:extLst>
                <a:ext uri="{FF2B5EF4-FFF2-40B4-BE49-F238E27FC236}">
                  <a16:creationId xmlns:a16="http://schemas.microsoft.com/office/drawing/2014/main" id="{8515B861-0D2F-074C-3C7E-9837FB580B1E}"/>
                </a:ext>
              </a:extLst>
            </p:cNvPr>
            <p:cNvSpPr/>
            <p:nvPr/>
          </p:nvSpPr>
          <p:spPr>
            <a:xfrm>
              <a:off x="6943296" y="566282"/>
              <a:ext cx="213000" cy="12414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20;g286b00870f9_1_1135">
              <a:extLst>
                <a:ext uri="{FF2B5EF4-FFF2-40B4-BE49-F238E27FC236}">
                  <a16:creationId xmlns:a16="http://schemas.microsoft.com/office/drawing/2014/main" id="{984CB888-94C2-E984-A9F4-0E9BF317285D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28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a30ed6e57_0_225"/>
          <p:cNvSpPr txBox="1"/>
          <p:nvPr/>
        </p:nvSpPr>
        <p:spPr>
          <a:xfrm>
            <a:off x="628650" y="81832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200"/>
              <a:buNone/>
              <a:defRPr sz="3200" b="1">
                <a:ea typeface="Proxima Nova"/>
                <a:sym typeface="Proxima Nova"/>
              </a:defRPr>
            </a:lvl1pPr>
            <a:lvl2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nl-BE">
                <a:sym typeface="Arial"/>
              </a:rPr>
              <a:t>Agenda</a:t>
            </a:r>
            <a:endParaRPr>
              <a:sym typeface="Arial"/>
            </a:endParaRPr>
          </a:p>
        </p:txBody>
      </p:sp>
      <p:graphicFrame>
        <p:nvGraphicFramePr>
          <p:cNvPr id="405" name="Google Shape;405;gfa30ed6e57_0_225"/>
          <p:cNvGraphicFramePr/>
          <p:nvPr>
            <p:extLst>
              <p:ext uri="{D42A27DB-BD31-4B8C-83A1-F6EECF244321}">
                <p14:modId xmlns:p14="http://schemas.microsoft.com/office/powerpoint/2010/main" val="3164291102"/>
              </p:ext>
            </p:extLst>
          </p:nvPr>
        </p:nvGraphicFramePr>
        <p:xfrm>
          <a:off x="628650" y="967344"/>
          <a:ext cx="7938880" cy="3233830"/>
        </p:xfrm>
        <a:graphic>
          <a:graphicData uri="http://schemas.openxmlformats.org/drawingml/2006/table">
            <a:tbl>
              <a:tblPr>
                <a:noFill/>
                <a:tableStyleId>{C45783E9-D8B6-4501-A431-97DB54836154}</a:tableStyleId>
              </a:tblPr>
              <a:tblGrid>
                <a:gridCol w="157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9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775">
                <a:tc row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09u05 – 09u30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Welkom en agenda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775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nl-BE"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          </a:ext>
                          </a:extLst>
                        </a:rPr>
                        <a:t>Herhaling aanleiding en context</a:t>
                      </a:r>
                      <a:endParaRPr lang="nl-BE"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00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lang="nl-BE"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Samenvatting</a:t>
                      </a:r>
                      <a:r>
                        <a:rPr lang="en-GB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en-GB" sz="1400" b="0" i="0" u="none" strike="noStrike" cap="none" noProof="0" err="1">
                          <a:solidFill>
                            <a:srgbClr val="000000"/>
                          </a:solidFill>
                          <a:latin typeface="Arial"/>
                        </a:rPr>
                        <a:t>eerste</a:t>
                      </a:r>
                      <a:r>
                        <a:rPr lang="en-GB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GB" sz="1400" b="0" i="0" u="none" strike="noStrike" cap="none" noProof="0" err="1">
                          <a:solidFill>
                            <a:srgbClr val="000000"/>
                          </a:solidFill>
                          <a:latin typeface="Arial"/>
                        </a:rPr>
                        <a:t>thematische</a:t>
                      </a:r>
                      <a:r>
                        <a:rPr lang="en-GB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werkgroep</a:t>
                      </a:r>
                      <a:endParaRPr lang="en-US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nl-BE" sz="14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noProof="0"/>
                        <a:t>(OSLO &amp; Onze aanpak)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63604478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09u30 – 11u45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err="1"/>
                        <a:t>Nieuwe</a:t>
                      </a:r>
                      <a:r>
                        <a:rPr lang="en-GB" sz="1400" u="none" strike="noStrike" cap="none"/>
                        <a:t> </a:t>
                      </a:r>
                      <a:r>
                        <a:rPr lang="en-GB" sz="1400" u="none" strike="noStrike" cap="none" err="1"/>
                        <a:t>versie</a:t>
                      </a:r>
                      <a:r>
                        <a:rPr lang="en-GB" sz="1400" u="none" strike="noStrike" cap="none"/>
                        <a:t> </a:t>
                      </a:r>
                      <a:r>
                        <a:rPr lang="en-GB" sz="1400" u="none" strike="noStrike" cap="none" err="1"/>
                        <a:t>datamodel</a:t>
                      </a:r>
                      <a:r>
                        <a:rPr lang="en-GB" sz="1400" u="none" strike="noStrike" cap="none"/>
                        <a:t> + </a:t>
                      </a:r>
                      <a:r>
                        <a:rPr lang="en-GB" sz="1400" u="none" strike="noStrike" cap="none" err="1"/>
                        <a:t>Discussie</a:t>
                      </a:r>
                      <a:endParaRPr lang="en-GB" sz="1400" u="none" strike="noStrike" cap="none"/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GB" sz="1400" u="none" strike="noStrike" cap="none" err="1"/>
                        <a:t>Observaties</a:t>
                      </a:r>
                      <a:r>
                        <a:rPr lang="en-GB" sz="1400" u="none" strike="noStrike" cap="none"/>
                        <a:t>: </a:t>
                      </a:r>
                      <a:r>
                        <a:rPr lang="en-GB" sz="1400" u="none" strike="noStrike" cap="none" err="1"/>
                        <a:t>individueel</a:t>
                      </a:r>
                      <a:r>
                        <a:rPr lang="en-GB" sz="1400" u="none" strike="noStrike" cap="none"/>
                        <a:t>, </a:t>
                      </a:r>
                      <a:r>
                        <a:rPr lang="en-GB" sz="1400" u="none" strike="noStrike" cap="none" err="1"/>
                        <a:t>aggregaties</a:t>
                      </a:r>
                      <a:r>
                        <a:rPr lang="en-GB" sz="1400" u="none" strike="noStrike" cap="none"/>
                        <a:t>, </a:t>
                      </a:r>
                      <a:r>
                        <a:rPr lang="en-GB" sz="1400" u="none" strike="noStrike" cap="none" err="1"/>
                        <a:t>statistiek</a:t>
                      </a:r>
                      <a:endParaRPr lang="en-GB" sz="1400" u="none" strike="noStrike" cap="none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u="none" strike="noStrike" cap="none" err="1"/>
                        <a:t>Obseraties</a:t>
                      </a:r>
                      <a:r>
                        <a:rPr lang="en-GB" sz="1400" u="none" strike="noStrike" cap="none"/>
                        <a:t>: </a:t>
                      </a:r>
                      <a:r>
                        <a:rPr lang="en-GB" sz="1400" u="none" strike="noStrike" cap="none" err="1"/>
                        <a:t>tijdreeksen</a:t>
                      </a:r>
                      <a:endParaRPr lang="en-GB" sz="1400" u="none" strike="noStrike" cap="none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u="none" strike="noStrike" cap="none" err="1"/>
                        <a:t>Aansluiting</a:t>
                      </a:r>
                      <a:r>
                        <a:rPr lang="en-GB" sz="1400" u="none" strike="noStrike" cap="none"/>
                        <a:t> </a:t>
                      </a:r>
                      <a:r>
                        <a:rPr lang="en-GB" sz="1400" u="none" strike="noStrike" cap="none" err="1"/>
                        <a:t>en</a:t>
                      </a:r>
                      <a:r>
                        <a:rPr lang="en-GB" sz="1400" u="none" strike="noStrike" cap="none"/>
                        <a:t> zones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AutoNum type="arabicPeriod"/>
                      </a:pPr>
                      <a:r>
                        <a:rPr lang="en-GB" sz="1400" u="none" strike="noStrike" cap="none"/>
                        <a:t>De meter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11u45 – 12u00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Q&amp;A en volgende stappen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6b00870f9_1_1187"/>
          <p:cNvSpPr txBox="1"/>
          <p:nvPr/>
        </p:nvSpPr>
        <p:spPr>
          <a:xfrm>
            <a:off x="628650" y="273850"/>
            <a:ext cx="5750587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en-GB" sz="3200" b="1" err="1"/>
              <a:t>Verhaallijn</a:t>
            </a:r>
            <a:r>
              <a:rPr lang="en-GB" sz="3200" b="1"/>
              <a:t> </a:t>
            </a:r>
            <a:endParaRPr lang="en-GB"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3" name="Google Shape;853;g286b00870f9_1_1187"/>
          <p:cNvSpPr txBox="1"/>
          <p:nvPr/>
        </p:nvSpPr>
        <p:spPr>
          <a:xfrm>
            <a:off x="2777836" y="3103832"/>
            <a:ext cx="367145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BE" sz="1200">
                <a:latin typeface="Arial"/>
                <a:cs typeface="Arial"/>
              </a:rPr>
              <a:t>Als lokaal bestuur kan ik </a:t>
            </a:r>
            <a:r>
              <a:rPr lang="nl-BE" sz="1200" b="1">
                <a:latin typeface="Arial"/>
                <a:cs typeface="Arial"/>
              </a:rPr>
              <a:t>waterschaarste inschatten </a:t>
            </a:r>
            <a:r>
              <a:rPr lang="nl-BE" sz="1200">
                <a:latin typeface="Arial"/>
                <a:cs typeface="Arial"/>
              </a:rPr>
              <a:t>op wijk- of straatniveau zodat ik mijn inwoners bewust kan maken van het waterschaarste risico en ze voorzichtiger om kunnen springen met hun waterverbruik.</a:t>
            </a:r>
            <a:endParaRPr lang="nl-NL" sz="1300">
              <a:solidFill>
                <a:schemeClr val="tx1"/>
              </a:solidFill>
              <a:ea typeface="Calibri"/>
            </a:endParaRPr>
          </a:p>
        </p:txBody>
      </p:sp>
      <p:pic>
        <p:nvPicPr>
          <p:cNvPr id="10" name="Graphic 9" descr="City outline">
            <a:extLst>
              <a:ext uri="{FF2B5EF4-FFF2-40B4-BE49-F238E27FC236}">
                <a16:creationId xmlns:a16="http://schemas.microsoft.com/office/drawing/2014/main" id="{E5BCCE69-56BA-40D8-1E97-3EC61ED6F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8531" y="1693752"/>
            <a:ext cx="1288067" cy="12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59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8400-D438-158E-CE60-4A08454B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04A6D-8C77-D386-60C3-4BD92A6CA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4821A-5253-9E93-6E66-8D966E135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5" y="1323109"/>
            <a:ext cx="4852080" cy="34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73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Connector: Elbow 827">
            <a:extLst>
              <a:ext uri="{FF2B5EF4-FFF2-40B4-BE49-F238E27FC236}">
                <a16:creationId xmlns:a16="http://schemas.microsoft.com/office/drawing/2014/main" id="{881A7E14-3CB0-C5AC-C17F-DB6268B999C9}"/>
              </a:ext>
            </a:extLst>
          </p:cNvPr>
          <p:cNvCxnSpPr>
            <a:cxnSpLocks/>
            <a:stCxn id="59" idx="2"/>
            <a:endCxn id="801" idx="1"/>
          </p:cNvCxnSpPr>
          <p:nvPr/>
        </p:nvCxnSpPr>
        <p:spPr>
          <a:xfrm rot="5400000" flipH="1" flipV="1">
            <a:off x="6162174" y="177422"/>
            <a:ext cx="190566" cy="1771170"/>
          </a:xfrm>
          <a:prstGeom prst="bentConnector4">
            <a:avLst>
              <a:gd name="adj1" fmla="val -119958"/>
              <a:gd name="adj2" fmla="val 7574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6" name="Google Shape;786;g286b00870f9_1_1135"/>
          <p:cNvSpPr txBox="1"/>
          <p:nvPr/>
        </p:nvSpPr>
        <p:spPr>
          <a:xfrm>
            <a:off x="453813" y="89890"/>
            <a:ext cx="84598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Observaties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-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samenvatting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807;g286b00870f9_1_1135">
            <a:extLst>
              <a:ext uri="{FF2B5EF4-FFF2-40B4-BE49-F238E27FC236}">
                <a16:creationId xmlns:a16="http://schemas.microsoft.com/office/drawing/2014/main" id="{BBA57FC8-A480-BDC3-1B78-72863D7C2697}"/>
              </a:ext>
            </a:extLst>
          </p:cNvPr>
          <p:cNvGrpSpPr/>
          <p:nvPr/>
        </p:nvGrpSpPr>
        <p:grpSpPr>
          <a:xfrm>
            <a:off x="4459987" y="911494"/>
            <a:ext cx="1823769" cy="1303334"/>
            <a:chOff x="6943296" y="534441"/>
            <a:chExt cx="213000" cy="294353"/>
          </a:xfrm>
        </p:grpSpPr>
        <p:sp>
          <p:nvSpPr>
            <p:cNvPr id="58" name="Google Shape;808;g286b00870f9_1_1135">
              <a:extLst>
                <a:ext uri="{FF2B5EF4-FFF2-40B4-BE49-F238E27FC236}">
                  <a16:creationId xmlns:a16="http://schemas.microsoft.com/office/drawing/2014/main" id="{CBA0FC8E-C227-5783-67ED-BFB0D0180320}"/>
                </a:ext>
              </a:extLst>
            </p:cNvPr>
            <p:cNvSpPr/>
            <p:nvPr/>
          </p:nvSpPr>
          <p:spPr>
            <a:xfrm>
              <a:off x="6943296" y="590669"/>
              <a:ext cx="213000" cy="23812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resultaattijd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Moment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fenomeentijd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TemporeleEntiteit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uitgevoerdDoor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Agent 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Observatietype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809;g286b00870f9_1_1135">
              <a:extLst>
                <a:ext uri="{FF2B5EF4-FFF2-40B4-BE49-F238E27FC236}">
                  <a16:creationId xmlns:a16="http://schemas.microsoft.com/office/drawing/2014/main" id="{56CB9645-C92C-5F13-CF2E-8A972D12C1AE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799" name="Google Shape;824;g286b00870f9_1_1135">
            <a:extLst>
              <a:ext uri="{FF2B5EF4-FFF2-40B4-BE49-F238E27FC236}">
                <a16:creationId xmlns:a16="http://schemas.microsoft.com/office/drawing/2014/main" id="{8D63EF01-B402-C52C-D701-611564B3A07F}"/>
              </a:ext>
            </a:extLst>
          </p:cNvPr>
          <p:cNvGrpSpPr/>
          <p:nvPr/>
        </p:nvGrpSpPr>
        <p:grpSpPr>
          <a:xfrm>
            <a:off x="7143042" y="776116"/>
            <a:ext cx="1904330" cy="1438712"/>
            <a:chOff x="6940626" y="419490"/>
            <a:chExt cx="213000" cy="365577"/>
          </a:xfrm>
        </p:grpSpPr>
        <p:sp>
          <p:nvSpPr>
            <p:cNvPr id="800" name="Google Shape;825;g286b00870f9_1_1135">
              <a:extLst>
                <a:ext uri="{FF2B5EF4-FFF2-40B4-BE49-F238E27FC236}">
                  <a16:creationId xmlns:a16="http://schemas.microsoft.com/office/drawing/2014/main" id="{F93D25D5-101F-1BA5-1024-D9731AEF3129}"/>
                </a:ext>
              </a:extLst>
            </p:cNvPr>
            <p:cNvSpPr/>
            <p:nvPr/>
          </p:nvSpPr>
          <p:spPr>
            <a:xfrm>
              <a:off x="6940626" y="517496"/>
              <a:ext cx="213000" cy="26757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specificatie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: URI (= link nr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beschrijving</a:t>
              </a: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 procedure)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type: </a:t>
              </a:r>
              <a:r>
                <a:rPr lang="en-US" sz="800" err="1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Observatieproceduretype</a:t>
              </a:r>
              <a:endParaRPr lang="en-US" sz="80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parameter: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BenoemdeWaarde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26;g286b00870f9_1_1135">
              <a:extLst>
                <a:ext uri="{FF2B5EF4-FFF2-40B4-BE49-F238E27FC236}">
                  <a16:creationId xmlns:a16="http://schemas.microsoft.com/office/drawing/2014/main" id="{ABA18693-36D2-29BA-BD48-43A646136B33}"/>
                </a:ext>
              </a:extLst>
            </p:cNvPr>
            <p:cNvSpPr/>
            <p:nvPr/>
          </p:nvSpPr>
          <p:spPr>
            <a:xfrm>
              <a:off x="6940626" y="419490"/>
              <a:ext cx="213000" cy="97375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887" name="Connector: Elbow 886">
            <a:extLst>
              <a:ext uri="{FF2B5EF4-FFF2-40B4-BE49-F238E27FC236}">
                <a16:creationId xmlns:a16="http://schemas.microsoft.com/office/drawing/2014/main" id="{A3876A49-95D7-CF1F-50C5-2974637E0DBC}"/>
              </a:ext>
            </a:extLst>
          </p:cNvPr>
          <p:cNvCxnSpPr>
            <a:cxnSpLocks/>
            <a:stCxn id="58" idx="1"/>
            <a:endCxn id="6" idx="3"/>
          </p:cNvCxnSpPr>
          <p:nvPr/>
        </p:nvCxnSpPr>
        <p:spPr>
          <a:xfrm rot="10800000">
            <a:off x="3520699" y="1329580"/>
            <a:ext cx="939288" cy="3580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9A9EDCBF-7629-416C-AF78-7A98D7CC4E34}"/>
              </a:ext>
            </a:extLst>
          </p:cNvPr>
          <p:cNvGrpSpPr/>
          <p:nvPr/>
        </p:nvGrpSpPr>
        <p:grpSpPr>
          <a:xfrm>
            <a:off x="3144704" y="3158812"/>
            <a:ext cx="1856066" cy="773829"/>
            <a:chOff x="6943296" y="482041"/>
            <a:chExt cx="281873" cy="236054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926EB829-C21C-C11D-B69F-07145965FF71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C542D9AE-4CC4-9690-F2ED-3A5026DA76DE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D501191-DB0B-7CF1-941D-C877B83734B8}"/>
              </a:ext>
            </a:extLst>
          </p:cNvPr>
          <p:cNvCxnSpPr>
            <a:cxnSpLocks/>
            <a:stCxn id="32" idx="3"/>
            <a:endCxn id="58" idx="2"/>
          </p:cNvCxnSpPr>
          <p:nvPr/>
        </p:nvCxnSpPr>
        <p:spPr>
          <a:xfrm flipV="1">
            <a:off x="5000770" y="2214828"/>
            <a:ext cx="371102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8" name="Google Shape;824;g286b00870f9_1_1135">
            <a:extLst>
              <a:ext uri="{FF2B5EF4-FFF2-40B4-BE49-F238E27FC236}">
                <a16:creationId xmlns:a16="http://schemas.microsoft.com/office/drawing/2014/main" id="{D5ADE1CD-9355-19B7-AE51-12EF2745C74F}"/>
              </a:ext>
            </a:extLst>
          </p:cNvPr>
          <p:cNvGrpSpPr/>
          <p:nvPr/>
        </p:nvGrpSpPr>
        <p:grpSpPr>
          <a:xfrm>
            <a:off x="5666048" y="3158812"/>
            <a:ext cx="2622428" cy="714058"/>
            <a:chOff x="6943296" y="482041"/>
            <a:chExt cx="281873" cy="217821"/>
          </a:xfrm>
        </p:grpSpPr>
        <p:sp>
          <p:nvSpPr>
            <p:cNvPr id="39" name="Google Shape;825;g286b00870f9_1_1135">
              <a:extLst>
                <a:ext uri="{FF2B5EF4-FFF2-40B4-BE49-F238E27FC236}">
                  <a16:creationId xmlns:a16="http://schemas.microsoft.com/office/drawing/2014/main" id="{6F644773-3CA2-CAF5-6FFD-072B865E1F09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826;g286b00870f9_1_1135">
              <a:extLst>
                <a:ext uri="{FF2B5EF4-FFF2-40B4-BE49-F238E27FC236}">
                  <a16:creationId xmlns:a16="http://schemas.microsoft.com/office/drawing/2014/main" id="{906ECF14-F75F-42B3-C6F7-E6EAFD4F7F9C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41" name="Google Shape;808;g286b00870f9_1_1135">
            <a:extLst>
              <a:ext uri="{FF2B5EF4-FFF2-40B4-BE49-F238E27FC236}">
                <a16:creationId xmlns:a16="http://schemas.microsoft.com/office/drawing/2014/main" id="{EB05E3C0-B0EF-C027-5262-739DA267A594}"/>
              </a:ext>
            </a:extLst>
          </p:cNvPr>
          <p:cNvSpPr/>
          <p:nvPr/>
        </p:nvSpPr>
        <p:spPr>
          <a:xfrm>
            <a:off x="4654079" y="2938913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42" name="Google Shape;808;g286b00870f9_1_1135">
            <a:extLst>
              <a:ext uri="{FF2B5EF4-FFF2-40B4-BE49-F238E27FC236}">
                <a16:creationId xmlns:a16="http://schemas.microsoft.com/office/drawing/2014/main" id="{2F8E9B95-F7AA-E4D1-0D4F-5E1E7B5CB718}"/>
              </a:ext>
            </a:extLst>
          </p:cNvPr>
          <p:cNvSpPr/>
          <p:nvPr/>
        </p:nvSpPr>
        <p:spPr>
          <a:xfrm>
            <a:off x="7833445" y="3013669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2537FE1-2898-9493-6E12-7002D70E6BC6}"/>
              </a:ext>
            </a:extLst>
          </p:cNvPr>
          <p:cNvCxnSpPr>
            <a:cxnSpLocks/>
            <a:stCxn id="40" idx="1"/>
            <a:endCxn id="58" idx="2"/>
          </p:cNvCxnSpPr>
          <p:nvPr/>
        </p:nvCxnSpPr>
        <p:spPr>
          <a:xfrm rot="10800000">
            <a:off x="5371872" y="2214829"/>
            <a:ext cx="294176" cy="11141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AB814E2-AC9F-D1B1-368E-A5BA723D18B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535142" y="2058461"/>
            <a:ext cx="1918897" cy="1250337"/>
          </a:xfrm>
          <a:prstGeom prst="bentConnector3">
            <a:avLst>
              <a:gd name="adj1" fmla="val 2302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oogle Shape;824;g286b00870f9_1_1135">
            <a:extLst>
              <a:ext uri="{FF2B5EF4-FFF2-40B4-BE49-F238E27FC236}">
                <a16:creationId xmlns:a16="http://schemas.microsoft.com/office/drawing/2014/main" id="{BD4E9367-0361-854D-1CE7-7B006F0B9499}"/>
              </a:ext>
            </a:extLst>
          </p:cNvPr>
          <p:cNvGrpSpPr/>
          <p:nvPr/>
        </p:nvGrpSpPr>
        <p:grpSpPr>
          <a:xfrm>
            <a:off x="3138758" y="4225503"/>
            <a:ext cx="1856066" cy="773829"/>
            <a:chOff x="6943296" y="482041"/>
            <a:chExt cx="281873" cy="236054"/>
          </a:xfrm>
        </p:grpSpPr>
        <p:sp>
          <p:nvSpPr>
            <p:cNvPr id="8" name="Google Shape;825;g286b00870f9_1_1135">
              <a:extLst>
                <a:ext uri="{FF2B5EF4-FFF2-40B4-BE49-F238E27FC236}">
                  <a16:creationId xmlns:a16="http://schemas.microsoft.com/office/drawing/2014/main" id="{6A57CD71-E4ED-3E64-0546-198F3CEE8FA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26;g286b00870f9_1_1135">
              <a:extLst>
                <a:ext uri="{FF2B5EF4-FFF2-40B4-BE49-F238E27FC236}">
                  <a16:creationId xmlns:a16="http://schemas.microsoft.com/office/drawing/2014/main" id="{C3C76693-EA49-CFC2-BF20-A3DEB223799F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10" name="Google Shape;824;g286b00870f9_1_1135">
            <a:extLst>
              <a:ext uri="{FF2B5EF4-FFF2-40B4-BE49-F238E27FC236}">
                <a16:creationId xmlns:a16="http://schemas.microsoft.com/office/drawing/2014/main" id="{5566C77E-FD3A-DC48-1612-31A41CA03D57}"/>
              </a:ext>
            </a:extLst>
          </p:cNvPr>
          <p:cNvGrpSpPr/>
          <p:nvPr/>
        </p:nvGrpSpPr>
        <p:grpSpPr>
          <a:xfrm>
            <a:off x="5660102" y="4225503"/>
            <a:ext cx="2804822" cy="714058"/>
            <a:chOff x="6943296" y="482041"/>
            <a:chExt cx="281873" cy="217821"/>
          </a:xfrm>
        </p:grpSpPr>
        <p:sp>
          <p:nvSpPr>
            <p:cNvPr id="11" name="Google Shape;825;g286b00870f9_1_1135">
              <a:extLst>
                <a:ext uri="{FF2B5EF4-FFF2-40B4-BE49-F238E27FC236}">
                  <a16:creationId xmlns:a16="http://schemas.microsoft.com/office/drawing/2014/main" id="{94E99569-D569-E51F-EBFE-3A8DE8876094}"/>
                </a:ext>
              </a:extLst>
            </p:cNvPr>
            <p:cNvSpPr/>
            <p:nvPr/>
          </p:nvSpPr>
          <p:spPr>
            <a:xfrm>
              <a:off x="6943296" y="585349"/>
              <a:ext cx="281873" cy="11451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TemporeelMomentKwantitatiefBereik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26;g286b00870f9_1_1135">
              <a:extLst>
                <a:ext uri="{FF2B5EF4-FFF2-40B4-BE49-F238E27FC236}">
                  <a16:creationId xmlns:a16="http://schemas.microsoft.com/office/drawing/2014/main" id="{C4848EFB-4695-DA2C-7CB8-C50D7F29EBE6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GeaggregeerdVerbruikTijdreeksObservatie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13" name="Google Shape;808;g286b00870f9_1_1135">
            <a:extLst>
              <a:ext uri="{FF2B5EF4-FFF2-40B4-BE49-F238E27FC236}">
                <a16:creationId xmlns:a16="http://schemas.microsoft.com/office/drawing/2014/main" id="{D751C793-1342-04E5-7F7A-8F90A99EF656}"/>
              </a:ext>
            </a:extLst>
          </p:cNvPr>
          <p:cNvSpPr/>
          <p:nvPr/>
        </p:nvSpPr>
        <p:spPr>
          <a:xfrm>
            <a:off x="4648133" y="4005604"/>
            <a:ext cx="53244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Meting</a:t>
            </a:r>
          </a:p>
        </p:txBody>
      </p:sp>
      <p:sp>
        <p:nvSpPr>
          <p:cNvPr id="14" name="Google Shape;808;g286b00870f9_1_1135">
            <a:extLst>
              <a:ext uri="{FF2B5EF4-FFF2-40B4-BE49-F238E27FC236}">
                <a16:creationId xmlns:a16="http://schemas.microsoft.com/office/drawing/2014/main" id="{2EDA21C4-37F8-8716-8D40-19C2D01D2359}"/>
              </a:ext>
            </a:extLst>
          </p:cNvPr>
          <p:cNvSpPr/>
          <p:nvPr/>
        </p:nvSpPr>
        <p:spPr>
          <a:xfrm>
            <a:off x="7827499" y="4060188"/>
            <a:ext cx="1090730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Tijdreeksobservatie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76104D7-9508-D077-3376-CA80E5224B0F}"/>
              </a:ext>
            </a:extLst>
          </p:cNvPr>
          <p:cNvCxnSpPr>
            <a:cxnSpLocks/>
            <a:stCxn id="9" idx="3"/>
            <a:endCxn id="58" idx="2"/>
          </p:cNvCxnSpPr>
          <p:nvPr/>
        </p:nvCxnSpPr>
        <p:spPr>
          <a:xfrm flipV="1">
            <a:off x="4994824" y="2214828"/>
            <a:ext cx="377048" cy="21807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285726A-EA72-BCD1-1E6B-6A267AF1B21C}"/>
              </a:ext>
            </a:extLst>
          </p:cNvPr>
          <p:cNvCxnSpPr>
            <a:cxnSpLocks/>
            <a:stCxn id="12" idx="1"/>
            <a:endCxn id="58" idx="2"/>
          </p:cNvCxnSpPr>
          <p:nvPr/>
        </p:nvCxnSpPr>
        <p:spPr>
          <a:xfrm rot="10800000">
            <a:off x="5371872" y="2214828"/>
            <a:ext cx="288230" cy="21807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oogle Shape;818;g286b00870f9_1_1135">
            <a:extLst>
              <a:ext uri="{FF2B5EF4-FFF2-40B4-BE49-F238E27FC236}">
                <a16:creationId xmlns:a16="http://schemas.microsoft.com/office/drawing/2014/main" id="{8305B8A7-D4AB-6B94-FE74-A3D261BE304B}"/>
              </a:ext>
            </a:extLst>
          </p:cNvPr>
          <p:cNvGrpSpPr/>
          <p:nvPr/>
        </p:nvGrpSpPr>
        <p:grpSpPr>
          <a:xfrm>
            <a:off x="1696930" y="579195"/>
            <a:ext cx="1823769" cy="1158190"/>
            <a:chOff x="6943296" y="461407"/>
            <a:chExt cx="213000" cy="289531"/>
          </a:xfrm>
          <a:solidFill>
            <a:srgbClr val="00B0F0"/>
          </a:solidFill>
        </p:grpSpPr>
        <p:sp>
          <p:nvSpPr>
            <p:cNvPr id="6" name="Google Shape;819;g286b00870f9_1_1135">
              <a:extLst>
                <a:ext uri="{FF2B5EF4-FFF2-40B4-BE49-F238E27FC236}">
                  <a16:creationId xmlns:a16="http://schemas.microsoft.com/office/drawing/2014/main" id="{A2B97453-85E4-DD4F-03A5-5207BC975EE0}"/>
                </a:ext>
              </a:extLst>
            </p:cNvPr>
            <p:cNvSpPr/>
            <p:nvPr/>
          </p:nvSpPr>
          <p:spPr>
            <a:xfrm>
              <a:off x="6943296" y="547047"/>
              <a:ext cx="213000" cy="2038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Codelijst</a:t>
              </a:r>
              <a:r>
                <a:rPr lang="en-US" sz="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index</a:t>
              </a: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verbruiktVolumeInEenUur</a:t>
              </a:r>
              <a:endParaRPr lang="en-US" sz="80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olumeInEenDag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verbruiktV</a:t>
              </a:r>
              <a:r>
                <a:rPr lang="en-US" sz="80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olumeInEenMaand</a:t>
              </a:r>
              <a:endParaRPr lang="en-US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20;g286b00870f9_1_1135">
              <a:extLst>
                <a:ext uri="{FF2B5EF4-FFF2-40B4-BE49-F238E27FC236}">
                  <a16:creationId xmlns:a16="http://schemas.microsoft.com/office/drawing/2014/main" id="{61D6E496-7373-2221-E051-6B4E54415B8B}"/>
                </a:ext>
              </a:extLst>
            </p:cNvPr>
            <p:cNvSpPr/>
            <p:nvPr/>
          </p:nvSpPr>
          <p:spPr>
            <a:xfrm>
              <a:off x="6943296" y="461407"/>
              <a:ext cx="213000" cy="85640"/>
            </a:xfrm>
            <a:prstGeom prst="rect">
              <a:avLst/>
            </a:prstGeom>
            <a:grpFill/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5" name="Google Shape;824;g286b00870f9_1_1135">
            <a:extLst>
              <a:ext uri="{FF2B5EF4-FFF2-40B4-BE49-F238E27FC236}">
                <a16:creationId xmlns:a16="http://schemas.microsoft.com/office/drawing/2014/main" id="{79354103-0EBA-FB55-F440-63E3272B6A93}"/>
              </a:ext>
            </a:extLst>
          </p:cNvPr>
          <p:cNvGrpSpPr/>
          <p:nvPr/>
        </p:nvGrpSpPr>
        <p:grpSpPr>
          <a:xfrm>
            <a:off x="679076" y="3138681"/>
            <a:ext cx="1856066" cy="773829"/>
            <a:chOff x="6943296" y="482041"/>
            <a:chExt cx="281873" cy="236054"/>
          </a:xfrm>
        </p:grpSpPr>
        <p:sp>
          <p:nvSpPr>
            <p:cNvPr id="17" name="Google Shape;825;g286b00870f9_1_1135">
              <a:extLst>
                <a:ext uri="{FF2B5EF4-FFF2-40B4-BE49-F238E27FC236}">
                  <a16:creationId xmlns:a16="http://schemas.microsoft.com/office/drawing/2014/main" id="{86374692-C6CF-B980-6E47-16D893AE672C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Aansluiting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26;g286b00870f9_1_1135">
              <a:extLst>
                <a:ext uri="{FF2B5EF4-FFF2-40B4-BE49-F238E27FC236}">
                  <a16:creationId xmlns:a16="http://schemas.microsoft.com/office/drawing/2014/main" id="{E065BC25-1531-8503-50FB-6DCD564EF9FA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>
                <a:alpha val="50196"/>
              </a:srgbClr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20" name="Google Shape;808;g286b00870f9_1_1135">
            <a:extLst>
              <a:ext uri="{FF2B5EF4-FFF2-40B4-BE49-F238E27FC236}">
                <a16:creationId xmlns:a16="http://schemas.microsoft.com/office/drawing/2014/main" id="{9472D82E-874C-34AC-EDC9-6ECEC3975C37}"/>
              </a:ext>
            </a:extLst>
          </p:cNvPr>
          <p:cNvSpPr/>
          <p:nvPr/>
        </p:nvSpPr>
        <p:spPr>
          <a:xfrm>
            <a:off x="1485900" y="2892615"/>
            <a:ext cx="1234991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824;g286b00870f9_1_1135">
            <a:extLst>
              <a:ext uri="{FF2B5EF4-FFF2-40B4-BE49-F238E27FC236}">
                <a16:creationId xmlns:a16="http://schemas.microsoft.com/office/drawing/2014/main" id="{1CFA1E69-8E9B-9F3E-067F-30609807338E}"/>
              </a:ext>
            </a:extLst>
          </p:cNvPr>
          <p:cNvGrpSpPr/>
          <p:nvPr/>
        </p:nvGrpSpPr>
        <p:grpSpPr>
          <a:xfrm>
            <a:off x="693170" y="4177390"/>
            <a:ext cx="1856066" cy="773829"/>
            <a:chOff x="6943296" y="482041"/>
            <a:chExt cx="281873" cy="236054"/>
          </a:xfrm>
        </p:grpSpPr>
        <p:sp>
          <p:nvSpPr>
            <p:cNvPr id="22" name="Google Shape;825;g286b00870f9_1_1135">
              <a:extLst>
                <a:ext uri="{FF2B5EF4-FFF2-40B4-BE49-F238E27FC236}">
                  <a16:creationId xmlns:a16="http://schemas.microsoft.com/office/drawing/2014/main" id="{494936BF-BAE9-B16C-0FBD-63FF53DE2639}"/>
                </a:ext>
              </a:extLst>
            </p:cNvPr>
            <p:cNvSpPr/>
            <p:nvPr/>
          </p:nvSpPr>
          <p:spPr>
            <a:xfrm>
              <a:off x="6943296" y="584871"/>
              <a:ext cx="281873" cy="13322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KwantitatieveWaarde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26;g286b00870f9_1_1135">
              <a:extLst>
                <a:ext uri="{FF2B5EF4-FFF2-40B4-BE49-F238E27FC236}">
                  <a16:creationId xmlns:a16="http://schemas.microsoft.com/office/drawing/2014/main" id="{F2782386-BBBD-C008-F57C-139D58B812EC}"/>
                </a:ext>
              </a:extLst>
            </p:cNvPr>
            <p:cNvSpPr/>
            <p:nvPr/>
          </p:nvSpPr>
          <p:spPr>
            <a:xfrm>
              <a:off x="6943296" y="482041"/>
              <a:ext cx="281873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sp>
        <p:nvSpPr>
          <p:cNvPr id="25" name="Google Shape;808;g286b00870f9_1_1135">
            <a:extLst>
              <a:ext uri="{FF2B5EF4-FFF2-40B4-BE49-F238E27FC236}">
                <a16:creationId xmlns:a16="http://schemas.microsoft.com/office/drawing/2014/main" id="{97A91409-AB05-6C71-6F5A-E20B1611CE02}"/>
              </a:ext>
            </a:extLst>
          </p:cNvPr>
          <p:cNvSpPr/>
          <p:nvPr/>
        </p:nvSpPr>
        <p:spPr>
          <a:xfrm>
            <a:off x="1526719" y="3963839"/>
            <a:ext cx="1234991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StatistischeObservatie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F65F656-C476-A92C-F923-21EDB5FC4B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41165" y="3616869"/>
            <a:ext cx="1038709" cy="422568"/>
          </a:xfrm>
          <a:prstGeom prst="bentConnector3">
            <a:avLst>
              <a:gd name="adj1" fmla="val 64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9824BD1-BDA6-9ADC-4144-AB5EF0CFB13D}"/>
              </a:ext>
            </a:extLst>
          </p:cNvPr>
          <p:cNvCxnSpPr>
            <a:cxnSpLocks/>
            <a:stCxn id="63" idx="1"/>
          </p:cNvCxnSpPr>
          <p:nvPr/>
        </p:nvCxnSpPr>
        <p:spPr>
          <a:xfrm rot="10800000">
            <a:off x="6283761" y="2127369"/>
            <a:ext cx="575021" cy="364988"/>
          </a:xfrm>
          <a:prstGeom prst="bentConnector3">
            <a:avLst>
              <a:gd name="adj1" fmla="val 43226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oogle Shape;818;g286b00870f9_1_1135">
            <a:extLst>
              <a:ext uri="{FF2B5EF4-FFF2-40B4-BE49-F238E27FC236}">
                <a16:creationId xmlns:a16="http://schemas.microsoft.com/office/drawing/2014/main" id="{EB41BF9E-22D6-C94D-223C-78D1AF144C48}"/>
              </a:ext>
            </a:extLst>
          </p:cNvPr>
          <p:cNvGrpSpPr/>
          <p:nvPr/>
        </p:nvGrpSpPr>
        <p:grpSpPr>
          <a:xfrm>
            <a:off x="6858781" y="2328461"/>
            <a:ext cx="1514083" cy="666455"/>
            <a:chOff x="6943296" y="461407"/>
            <a:chExt cx="213000" cy="229022"/>
          </a:xfrm>
        </p:grpSpPr>
        <p:sp>
          <p:nvSpPr>
            <p:cNvPr id="62" name="Google Shape;819;g286b00870f9_1_1135">
              <a:extLst>
                <a:ext uri="{FF2B5EF4-FFF2-40B4-BE49-F238E27FC236}">
                  <a16:creationId xmlns:a16="http://schemas.microsoft.com/office/drawing/2014/main" id="{C775A678-6F49-81A5-E227-5806A24A30FD}"/>
                </a:ext>
              </a:extLst>
            </p:cNvPr>
            <p:cNvSpPr/>
            <p:nvPr/>
          </p:nvSpPr>
          <p:spPr>
            <a:xfrm>
              <a:off x="6943296" y="566282"/>
              <a:ext cx="213000" cy="12414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geobserveerdObject</a:t>
              </a: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Any</a:t>
              </a: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820;g286b00870f9_1_1135">
              <a:extLst>
                <a:ext uri="{FF2B5EF4-FFF2-40B4-BE49-F238E27FC236}">
                  <a16:creationId xmlns:a16="http://schemas.microsoft.com/office/drawing/2014/main" id="{9B821922-CCFA-23C2-4CAA-0D9DF9208FF9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496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971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fba70e22ce_0_40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Overzicht van de planning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7" name="Google Shape;817;gfba70e22ce_0_406"/>
          <p:cNvCxnSpPr>
            <a:stCxn id="818" idx="2"/>
          </p:cNvCxnSpPr>
          <p:nvPr/>
        </p:nvCxnSpPr>
        <p:spPr>
          <a:xfrm flipH="1">
            <a:off x="2686313" y="3159321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819" name="Google Shape;819;gfba70e22ce_0_406"/>
          <p:cNvCxnSpPr>
            <a:stCxn id="820" idx="2"/>
            <a:endCxn id="821" idx="2"/>
          </p:cNvCxnSpPr>
          <p:nvPr/>
        </p:nvCxnSpPr>
        <p:spPr>
          <a:xfrm>
            <a:off x="4274049" y="3176119"/>
            <a:ext cx="0" cy="471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822" name="Google Shape;822;gfba70e22ce_0_406"/>
          <p:cNvCxnSpPr>
            <a:stCxn id="823" idx="2"/>
            <a:endCxn id="824" idx="0"/>
          </p:cNvCxnSpPr>
          <p:nvPr/>
        </p:nvCxnSpPr>
        <p:spPr>
          <a:xfrm>
            <a:off x="3485812" y="3869813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825" name="Google Shape;825;gfba70e22ce_0_406"/>
          <p:cNvCxnSpPr>
            <a:stCxn id="826" idx="2"/>
            <a:endCxn id="827" idx="0"/>
          </p:cNvCxnSpPr>
          <p:nvPr/>
        </p:nvCxnSpPr>
        <p:spPr>
          <a:xfrm>
            <a:off x="1856201" y="3869825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828" name="Google Shape;828;gfba70e22ce_0_406"/>
          <p:cNvCxnSpPr>
            <a:endCxn id="829" idx="0"/>
          </p:cNvCxnSpPr>
          <p:nvPr/>
        </p:nvCxnSpPr>
        <p:spPr>
          <a:xfrm flipH="1">
            <a:off x="4894889" y="3863116"/>
            <a:ext cx="4500" cy="290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830" name="Google Shape;830;gfba70e22ce_0_406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fba70e22ce_0_406"/>
          <p:cNvSpPr/>
          <p:nvPr/>
        </p:nvSpPr>
        <p:spPr>
          <a:xfrm rot="5400000">
            <a:off x="7765275" y="3569874"/>
            <a:ext cx="4569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2" name="Google Shape;832;gfba70e22ce_0_406"/>
          <p:cNvCxnSpPr>
            <a:stCxn id="833" idx="2"/>
          </p:cNvCxnSpPr>
          <p:nvPr/>
        </p:nvCxnSpPr>
        <p:spPr>
          <a:xfrm>
            <a:off x="1183076" y="3145780"/>
            <a:ext cx="900" cy="4191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834" name="Google Shape;834;gfba70e22ce_0_406"/>
          <p:cNvCxnSpPr/>
          <p:nvPr/>
        </p:nvCxnSpPr>
        <p:spPr>
          <a:xfrm>
            <a:off x="7076953" y="3135623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826" name="Google Shape;826;gfba70e22ce_0_406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fba70e22ce_0_406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fba70e22ce_0_406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fba70e22ce_0_406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fba70e22ce_0_406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fba70e22ce_0_406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fba70e22ce_0_406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fba70e22ce_0_406"/>
          <p:cNvSpPr txBox="1"/>
          <p:nvPr/>
        </p:nvSpPr>
        <p:spPr>
          <a:xfrm>
            <a:off x="628676" y="2760580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fba70e22ce_0_406"/>
          <p:cNvSpPr txBox="1"/>
          <p:nvPr/>
        </p:nvSpPr>
        <p:spPr>
          <a:xfrm>
            <a:off x="1301791" y="412286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fba70e22ce_0_406"/>
          <p:cNvSpPr txBox="1"/>
          <p:nvPr/>
        </p:nvSpPr>
        <p:spPr>
          <a:xfrm>
            <a:off x="2140913" y="2807721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2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fba70e22ce_0_406"/>
          <p:cNvSpPr txBox="1"/>
          <p:nvPr/>
        </p:nvSpPr>
        <p:spPr>
          <a:xfrm>
            <a:off x="2931398" y="412285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3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gfba70e22ce_0_406"/>
          <p:cNvSpPr txBox="1"/>
          <p:nvPr/>
        </p:nvSpPr>
        <p:spPr>
          <a:xfrm>
            <a:off x="3719649" y="279091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4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fba70e22ce_0_406"/>
          <p:cNvSpPr txBox="1"/>
          <p:nvPr/>
        </p:nvSpPr>
        <p:spPr>
          <a:xfrm>
            <a:off x="4340489" y="415381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fba70e22ce_0_406"/>
          <p:cNvSpPr txBox="1"/>
          <p:nvPr/>
        </p:nvSpPr>
        <p:spPr>
          <a:xfrm>
            <a:off x="6522545" y="275844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fba70e22ce_0_406"/>
          <p:cNvSpPr/>
          <p:nvPr/>
        </p:nvSpPr>
        <p:spPr>
          <a:xfrm rot="-5400000">
            <a:off x="5870675" y="2928475"/>
            <a:ext cx="221100" cy="2172900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fba70e22ce_0_406"/>
          <p:cNvSpPr txBox="1"/>
          <p:nvPr/>
        </p:nvSpPr>
        <p:spPr>
          <a:xfrm>
            <a:off x="5325270" y="415290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draft specificatie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gfba70e22ce_0_406"/>
          <p:cNvSpPr/>
          <p:nvPr/>
        </p:nvSpPr>
        <p:spPr>
          <a:xfrm>
            <a:off x="634000" y="3428925"/>
            <a:ext cx="72801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fba70e22ce_0_406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fba70e22ce_0_406"/>
          <p:cNvSpPr/>
          <p:nvPr/>
        </p:nvSpPr>
        <p:spPr>
          <a:xfrm>
            <a:off x="1094512" y="227823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fba70e22ce_0_406"/>
          <p:cNvSpPr txBox="1"/>
          <p:nvPr/>
        </p:nvSpPr>
        <p:spPr>
          <a:xfrm>
            <a:off x="628651" y="20862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fba70e22ce_0_406"/>
          <p:cNvSpPr txBox="1"/>
          <p:nvPr/>
        </p:nvSpPr>
        <p:spPr>
          <a:xfrm>
            <a:off x="628650" y="1127907"/>
            <a:ext cx="78867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Startdatum: 26 oktober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Duur: 9 maanden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gfba70e22ce_0_406"/>
          <p:cNvPicPr preferRelativeResize="0"/>
          <p:nvPr/>
        </p:nvPicPr>
        <p:blipFill rotWithShape="1">
          <a:blip r:embed="rId3">
            <a:alphaModFix/>
          </a:blip>
          <a:srcRect t="5887" b="7010"/>
          <a:stretch/>
        </p:blipFill>
        <p:spPr>
          <a:xfrm>
            <a:off x="284175" y="0"/>
            <a:ext cx="8859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fba70e22ce_0_406"/>
          <p:cNvSpPr/>
          <p:nvPr/>
        </p:nvSpPr>
        <p:spPr>
          <a:xfrm>
            <a:off x="149275" y="2368225"/>
            <a:ext cx="1938000" cy="7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gfba70e22ce_0_406"/>
          <p:cNvSpPr txBox="1"/>
          <p:nvPr/>
        </p:nvSpPr>
        <p:spPr>
          <a:xfrm>
            <a:off x="284175" y="2460925"/>
            <a:ext cx="1803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nl-BE" sz="25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Pauze</a:t>
            </a:r>
            <a:endParaRPr sz="25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Onderdelen</a:t>
            </a:r>
            <a:r>
              <a:rPr lang="en-US"/>
              <a:t> van het </a:t>
            </a:r>
            <a:r>
              <a:rPr lang="en-US" err="1"/>
              <a:t>sneuvelmodel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15067727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93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6b00870f9_1_1187"/>
          <p:cNvSpPr txBox="1"/>
          <p:nvPr/>
        </p:nvSpPr>
        <p:spPr>
          <a:xfrm>
            <a:off x="628650" y="273850"/>
            <a:ext cx="5750587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en-GB" sz="3200" b="1" err="1"/>
              <a:t>Verhaallijn</a:t>
            </a:r>
            <a:r>
              <a:rPr lang="en-GB" sz="3200" b="1"/>
              <a:t> - </a:t>
            </a:r>
            <a:r>
              <a:rPr lang="en-GB" sz="3200" b="1" err="1"/>
              <a:t>Aansluiting</a:t>
            </a:r>
            <a:endParaRPr lang="en-GB" sz="3200" b="1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3" name="Google Shape;853;g286b00870f9_1_1187"/>
          <p:cNvSpPr txBox="1"/>
          <p:nvPr/>
        </p:nvSpPr>
        <p:spPr>
          <a:xfrm>
            <a:off x="3248165" y="3103832"/>
            <a:ext cx="25488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NL" sz="1300">
                <a:solidFill>
                  <a:schemeClr val="tx1"/>
                </a:solidFill>
                <a:ea typeface="Calibri"/>
              </a:rPr>
              <a:t>Als watermaatschappij wens ik </a:t>
            </a:r>
            <a:r>
              <a:rPr lang="nl-NL" sz="1300" b="1">
                <a:solidFill>
                  <a:schemeClr val="tx1"/>
                </a:solidFill>
                <a:ea typeface="Calibri"/>
              </a:rPr>
              <a:t>een verbruikszone te definiëren waarover ik wil aggregeren</a:t>
            </a:r>
            <a:r>
              <a:rPr lang="nl-NL" sz="1300">
                <a:solidFill>
                  <a:schemeClr val="tx1"/>
                </a:solidFill>
                <a:ea typeface="Calibri"/>
              </a:rPr>
              <a:t>.</a:t>
            </a:r>
          </a:p>
        </p:txBody>
      </p:sp>
      <p:pic>
        <p:nvPicPr>
          <p:cNvPr id="10" name="Graphic 9" descr="City outline">
            <a:extLst>
              <a:ext uri="{FF2B5EF4-FFF2-40B4-BE49-F238E27FC236}">
                <a16:creationId xmlns:a16="http://schemas.microsoft.com/office/drawing/2014/main" id="{E5BCCE69-56BA-40D8-1E97-3EC61ED6F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8531" y="1693752"/>
            <a:ext cx="1288067" cy="12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3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1D17E-C7C5-24C3-64DE-313AA2FD9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group of text boxes&#10;&#10;Description automatically generated">
            <a:extLst>
              <a:ext uri="{FF2B5EF4-FFF2-40B4-BE49-F238E27FC236}">
                <a16:creationId xmlns:a16="http://schemas.microsoft.com/office/drawing/2014/main" id="{98A393FD-018B-BE0A-9918-634437F1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916"/>
            <a:ext cx="11923583" cy="459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CDFA8-7DCD-5630-6DAC-0BBC66848FF4}"/>
              </a:ext>
            </a:extLst>
          </p:cNvPr>
          <p:cNvSpPr txBox="1"/>
          <p:nvPr/>
        </p:nvSpPr>
        <p:spPr>
          <a:xfrm>
            <a:off x="3465014" y="549030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1. </a:t>
            </a:r>
            <a:r>
              <a:rPr lang="en-US" err="1">
                <a:solidFill>
                  <a:srgbClr val="FF0000"/>
                </a:solidFill>
              </a:rPr>
              <a:t>Observaties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0F8FB-D2D3-3356-4649-D75232EBEC83}"/>
              </a:ext>
            </a:extLst>
          </p:cNvPr>
          <p:cNvSpPr/>
          <p:nvPr/>
        </p:nvSpPr>
        <p:spPr>
          <a:xfrm>
            <a:off x="1" y="1778794"/>
            <a:ext cx="3500438" cy="3329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249B-FF1C-9F2E-CEC7-4443F84488D4}"/>
              </a:ext>
            </a:extLst>
          </p:cNvPr>
          <p:cNvSpPr txBox="1"/>
          <p:nvPr/>
        </p:nvSpPr>
        <p:spPr>
          <a:xfrm>
            <a:off x="0" y="1445926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3. </a:t>
            </a:r>
            <a:r>
              <a:rPr lang="en-US" err="1">
                <a:solidFill>
                  <a:srgbClr val="FF0000"/>
                </a:solidFill>
              </a:rPr>
              <a:t>Plaats</a:t>
            </a:r>
            <a:r>
              <a:rPr lang="en-US">
                <a:solidFill>
                  <a:srgbClr val="FF0000"/>
                </a:solidFill>
              </a:rPr>
              <a:t> &amp; zones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85D46-4007-3496-8296-667C5920332A}"/>
              </a:ext>
            </a:extLst>
          </p:cNvPr>
          <p:cNvSpPr txBox="1"/>
          <p:nvPr/>
        </p:nvSpPr>
        <p:spPr>
          <a:xfrm>
            <a:off x="5569310" y="4599584"/>
            <a:ext cx="140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2. </a:t>
            </a:r>
            <a:r>
              <a:rPr lang="en-US" err="1">
                <a:solidFill>
                  <a:srgbClr val="FF0000"/>
                </a:solidFill>
              </a:rPr>
              <a:t>Tijdreeksen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D509C-010E-E878-0930-BA61A69F751A}"/>
              </a:ext>
            </a:extLst>
          </p:cNvPr>
          <p:cNvSpPr/>
          <p:nvPr/>
        </p:nvSpPr>
        <p:spPr>
          <a:xfrm>
            <a:off x="6825379" y="1445926"/>
            <a:ext cx="2227909" cy="2368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8C9B8-F38E-CD53-2CC5-124DFE7FC7EA}"/>
              </a:ext>
            </a:extLst>
          </p:cNvPr>
          <p:cNvSpPr txBox="1"/>
          <p:nvPr/>
        </p:nvSpPr>
        <p:spPr>
          <a:xfrm>
            <a:off x="6825379" y="383622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4. Meter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D0DD60-A06E-59FF-6624-B3CEE87C5505}"/>
              </a:ext>
            </a:extLst>
          </p:cNvPr>
          <p:cNvSpPr/>
          <p:nvPr/>
        </p:nvSpPr>
        <p:spPr>
          <a:xfrm>
            <a:off x="5569310" y="3100710"/>
            <a:ext cx="1162420" cy="1498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AEBA3E-88CD-030A-4447-4EA17868D2C0}"/>
              </a:ext>
            </a:extLst>
          </p:cNvPr>
          <p:cNvCxnSpPr>
            <a:cxnSpLocks/>
          </p:cNvCxnSpPr>
          <p:nvPr/>
        </p:nvCxnSpPr>
        <p:spPr>
          <a:xfrm>
            <a:off x="5524039" y="864394"/>
            <a:ext cx="0" cy="21224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50207F-B0DD-49F3-B53D-CE0E32BE233E}"/>
              </a:ext>
            </a:extLst>
          </p:cNvPr>
          <p:cNvSpPr/>
          <p:nvPr/>
        </p:nvSpPr>
        <p:spPr>
          <a:xfrm>
            <a:off x="3554471" y="873149"/>
            <a:ext cx="3966984" cy="3616349"/>
          </a:xfrm>
          <a:custGeom>
            <a:avLst/>
            <a:gdLst>
              <a:gd name="connsiteX0" fmla="*/ 0 w 3966984"/>
              <a:gd name="connsiteY0" fmla="*/ 0 h 3616349"/>
              <a:gd name="connsiteX1" fmla="*/ 13751 w 3966984"/>
              <a:gd name="connsiteY1" fmla="*/ 3616349 h 3616349"/>
              <a:gd name="connsiteX2" fmla="*/ 1794424 w 3966984"/>
              <a:gd name="connsiteY2" fmla="*/ 3602598 h 3616349"/>
              <a:gd name="connsiteX3" fmla="*/ 1801299 w 3966984"/>
              <a:gd name="connsiteY3" fmla="*/ 2124433 h 3616349"/>
              <a:gd name="connsiteX4" fmla="*/ 3196963 w 3966984"/>
              <a:gd name="connsiteY4" fmla="*/ 2117558 h 3616349"/>
              <a:gd name="connsiteX5" fmla="*/ 3210713 w 3966984"/>
              <a:gd name="connsiteY5" fmla="*/ 515639 h 3616349"/>
              <a:gd name="connsiteX6" fmla="*/ 3966984 w 3966984"/>
              <a:gd name="connsiteY6" fmla="*/ 515639 h 3616349"/>
              <a:gd name="connsiteX7" fmla="*/ 3966984 w 3966984"/>
              <a:gd name="connsiteY7" fmla="*/ 6875 h 3616349"/>
              <a:gd name="connsiteX8" fmla="*/ 0 w 3966984"/>
              <a:gd name="connsiteY8" fmla="*/ 0 h 361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6984" h="3616349">
                <a:moveTo>
                  <a:pt x="0" y="0"/>
                </a:moveTo>
                <a:cubicBezTo>
                  <a:pt x="4584" y="1205450"/>
                  <a:pt x="9167" y="2410899"/>
                  <a:pt x="13751" y="3616349"/>
                </a:cubicBezTo>
                <a:lnTo>
                  <a:pt x="1794424" y="3602598"/>
                </a:lnTo>
                <a:cubicBezTo>
                  <a:pt x="1796716" y="3109876"/>
                  <a:pt x="1799007" y="2617155"/>
                  <a:pt x="1801299" y="2124433"/>
                </a:cubicBezTo>
                <a:lnTo>
                  <a:pt x="3196963" y="2117558"/>
                </a:lnTo>
                <a:lnTo>
                  <a:pt x="3210713" y="515639"/>
                </a:lnTo>
                <a:lnTo>
                  <a:pt x="3966984" y="515639"/>
                </a:lnTo>
                <a:lnTo>
                  <a:pt x="3966984" y="687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3E606B-68F9-098D-5BE0-2EAAC65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25" y="31162"/>
            <a:ext cx="7416000" cy="452138"/>
          </a:xfrm>
        </p:spPr>
        <p:txBody>
          <a:bodyPr/>
          <a:lstStyle/>
          <a:p>
            <a:r>
              <a:rPr lang="en-US"/>
              <a:t>Update van model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274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BBADC0-E5D4-2A2A-B9D6-E2CC8EB0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0" y="770021"/>
            <a:ext cx="3713939" cy="4064094"/>
          </a:xfrm>
          <a:prstGeom prst="rect">
            <a:avLst/>
          </a:prstGeom>
        </p:spPr>
      </p:pic>
      <p:pic>
        <p:nvPicPr>
          <p:cNvPr id="3" name="Picture 2" descr="A group of text boxes&#10;&#10;Description automatically generated">
            <a:extLst>
              <a:ext uri="{FF2B5EF4-FFF2-40B4-BE49-F238E27FC236}">
                <a16:creationId xmlns:a16="http://schemas.microsoft.com/office/drawing/2014/main" id="{78C3C0E1-78F2-0403-EA96-5162194D3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12" y="-1666260"/>
            <a:ext cx="17327365" cy="6684121"/>
          </a:xfrm>
          <a:prstGeom prst="rect">
            <a:avLst/>
          </a:prstGeom>
        </p:spPr>
      </p:pic>
      <p:sp>
        <p:nvSpPr>
          <p:cNvPr id="4" name="Google Shape;786;g286b00870f9_1_1135">
            <a:extLst>
              <a:ext uri="{FF2B5EF4-FFF2-40B4-BE49-F238E27FC236}">
                <a16:creationId xmlns:a16="http://schemas.microsoft.com/office/drawing/2014/main" id="{6E9425A8-1307-E144-A0BD-EF0BC2E9BC4D}"/>
              </a:ext>
            </a:extLst>
          </p:cNvPr>
          <p:cNvSpPr txBox="1"/>
          <p:nvPr/>
        </p:nvSpPr>
        <p:spPr>
          <a:xfrm>
            <a:off x="350635" y="125639"/>
            <a:ext cx="3671560" cy="5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3.Plaats en Zones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EA80F-FB83-0164-D444-FC76D5DBF9DD}"/>
              </a:ext>
            </a:extLst>
          </p:cNvPr>
          <p:cNvSpPr/>
          <p:nvPr/>
        </p:nvSpPr>
        <p:spPr>
          <a:xfrm>
            <a:off x="3911981" y="0"/>
            <a:ext cx="5135765" cy="5017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67D5C-3E62-8071-76A8-E97A97B11716}"/>
              </a:ext>
            </a:extLst>
          </p:cNvPr>
          <p:cNvSpPr txBox="1"/>
          <p:nvPr/>
        </p:nvSpPr>
        <p:spPr>
          <a:xfrm>
            <a:off x="1413820" y="1911525"/>
            <a:ext cx="152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(</a:t>
            </a:r>
            <a:r>
              <a:rPr lang="en-US" err="1">
                <a:solidFill>
                  <a:srgbClr val="0070C0"/>
                </a:solidFill>
              </a:rPr>
              <a:t>Toebehoren</a:t>
            </a:r>
            <a:r>
              <a:rPr lang="en-US">
                <a:solidFill>
                  <a:srgbClr val="0070C0"/>
                </a:solidFill>
              </a:rPr>
              <a:t>)</a:t>
            </a:r>
            <a:endParaRPr lang="en-GB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F344F-08FB-C07D-C7C7-6DE79C4F91B1}"/>
              </a:ext>
            </a:extLst>
          </p:cNvPr>
          <p:cNvSpPr txBox="1"/>
          <p:nvPr/>
        </p:nvSpPr>
        <p:spPr>
          <a:xfrm>
            <a:off x="1400093" y="770021"/>
            <a:ext cx="196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  <a:highlight>
                  <a:srgbClr val="FFFF00"/>
                </a:highlight>
              </a:rPr>
              <a:t>(</a:t>
            </a:r>
            <a:r>
              <a:rPr lang="en-US" err="1">
                <a:solidFill>
                  <a:srgbClr val="0070C0"/>
                </a:solidFill>
                <a:highlight>
                  <a:srgbClr val="FFFF00"/>
                </a:highlight>
              </a:rPr>
              <a:t>Implementatielabel</a:t>
            </a:r>
            <a:r>
              <a:rPr lang="en-US">
                <a:solidFill>
                  <a:srgbClr val="0070C0"/>
                </a:solidFill>
                <a:highlight>
                  <a:srgbClr val="FFFF00"/>
                </a:highlight>
              </a:rPr>
              <a:t>: </a:t>
            </a:r>
            <a:r>
              <a:rPr lang="en-US" err="1">
                <a:solidFill>
                  <a:srgbClr val="0070C0"/>
                </a:solidFill>
                <a:highlight>
                  <a:srgbClr val="FFFF00"/>
                </a:highlight>
              </a:rPr>
              <a:t>Aftakking</a:t>
            </a:r>
            <a:r>
              <a:rPr lang="en-US">
                <a:solidFill>
                  <a:srgbClr val="0070C0"/>
                </a:solidFill>
                <a:highlight>
                  <a:srgbClr val="FFFF00"/>
                </a:highlight>
              </a:rPr>
              <a:t>)</a:t>
            </a:r>
            <a:endParaRPr lang="en-GB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2717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ext boxes&#10;&#10;Description automatically generated">
            <a:extLst>
              <a:ext uri="{FF2B5EF4-FFF2-40B4-BE49-F238E27FC236}">
                <a16:creationId xmlns:a16="http://schemas.microsoft.com/office/drawing/2014/main" id="{78C3C0E1-78F2-0403-EA96-5162194D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312" y="-1666260"/>
            <a:ext cx="17327365" cy="6684121"/>
          </a:xfrm>
          <a:prstGeom prst="rect">
            <a:avLst/>
          </a:prstGeom>
        </p:spPr>
      </p:pic>
      <p:sp>
        <p:nvSpPr>
          <p:cNvPr id="4" name="Google Shape;786;g286b00870f9_1_1135">
            <a:extLst>
              <a:ext uri="{FF2B5EF4-FFF2-40B4-BE49-F238E27FC236}">
                <a16:creationId xmlns:a16="http://schemas.microsoft.com/office/drawing/2014/main" id="{6E9425A8-1307-E144-A0BD-EF0BC2E9BC4D}"/>
              </a:ext>
            </a:extLst>
          </p:cNvPr>
          <p:cNvSpPr txBox="1"/>
          <p:nvPr/>
        </p:nvSpPr>
        <p:spPr>
          <a:xfrm>
            <a:off x="350635" y="125639"/>
            <a:ext cx="3671560" cy="5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3.Plaats en Zones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EA80F-FB83-0164-D444-FC76D5DBF9DD}"/>
              </a:ext>
            </a:extLst>
          </p:cNvPr>
          <p:cNvSpPr/>
          <p:nvPr/>
        </p:nvSpPr>
        <p:spPr>
          <a:xfrm>
            <a:off x="3911981" y="0"/>
            <a:ext cx="5135765" cy="5017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B5C50B-6FEF-C881-8929-A9F0223C1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971" y="711020"/>
            <a:ext cx="3462676" cy="2073432"/>
          </a:xfrm>
        </p:spPr>
        <p:txBody>
          <a:bodyPr/>
          <a:lstStyle/>
          <a:p>
            <a:r>
              <a:rPr lang="en-US" sz="1400" err="1"/>
              <a:t>Verbruikszone</a:t>
            </a:r>
            <a:endParaRPr lang="en-US" sz="1400"/>
          </a:p>
          <a:p>
            <a:pPr lvl="1"/>
            <a:r>
              <a:rPr lang="en-US" sz="1400" err="1"/>
              <a:t>verschil</a:t>
            </a:r>
            <a:r>
              <a:rPr lang="en-US" sz="1400"/>
              <a:t> met DMA-zone?</a:t>
            </a:r>
          </a:p>
          <a:p>
            <a:pPr lvl="1"/>
            <a:r>
              <a:rPr lang="en-US" sz="1400" err="1"/>
              <a:t>relatie</a:t>
            </a:r>
            <a:r>
              <a:rPr lang="en-US" sz="1400"/>
              <a:t> tot </a:t>
            </a:r>
            <a:r>
              <a:rPr lang="en-US" sz="1400" err="1"/>
              <a:t>bevoorradingsgebied</a:t>
            </a:r>
            <a:r>
              <a:rPr lang="en-US" sz="1400"/>
              <a:t>?</a:t>
            </a:r>
          </a:p>
          <a:p>
            <a:r>
              <a:rPr lang="en-US" sz="1400" err="1"/>
              <a:t>Ruimtelijke</a:t>
            </a:r>
            <a:r>
              <a:rPr lang="en-US" sz="1400"/>
              <a:t> </a:t>
            </a:r>
            <a:r>
              <a:rPr lang="en-US" sz="1400" err="1"/>
              <a:t>relatie</a:t>
            </a:r>
            <a:r>
              <a:rPr lang="en-US" sz="1400"/>
              <a:t> </a:t>
            </a:r>
            <a:r>
              <a:rPr lang="en-US" sz="1400" err="1"/>
              <a:t>plaats</a:t>
            </a:r>
            <a:r>
              <a:rPr lang="en-US" sz="1400"/>
              <a:t> – </a:t>
            </a:r>
            <a:r>
              <a:rPr lang="en-US" sz="1400" err="1"/>
              <a:t>straatnaam</a:t>
            </a:r>
            <a:endParaRPr lang="en-US" sz="1400"/>
          </a:p>
          <a:p>
            <a:r>
              <a:rPr lang="en-US" sz="1400" err="1"/>
              <a:t>Relatie</a:t>
            </a:r>
            <a:r>
              <a:rPr lang="en-US" sz="1400"/>
              <a:t> </a:t>
            </a:r>
            <a:r>
              <a:rPr lang="en-US" sz="1400" err="1"/>
              <a:t>plaats</a:t>
            </a:r>
            <a:r>
              <a:rPr lang="en-US" sz="1400"/>
              <a:t> - </a:t>
            </a:r>
            <a:r>
              <a:rPr lang="en-US" sz="1400" err="1"/>
              <a:t>nutsvoorzieningsnetwerk</a:t>
            </a:r>
            <a:endParaRPr lang="en-GB" sz="140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DCD0326-95DC-68D7-C8AC-DFDA2AAC1D5E}"/>
              </a:ext>
            </a:extLst>
          </p:cNvPr>
          <p:cNvSpPr txBox="1">
            <a:spLocks/>
          </p:cNvSpPr>
          <p:nvPr/>
        </p:nvSpPr>
        <p:spPr>
          <a:xfrm>
            <a:off x="399971" y="2852198"/>
            <a:ext cx="3339339" cy="2073432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02870" indent="0">
              <a:buNone/>
            </a:pPr>
            <a:r>
              <a:rPr lang="en-US" sz="1400" b="1" err="1"/>
              <a:t>Definitie</a:t>
            </a:r>
            <a:r>
              <a:rPr lang="en-US" sz="1400" b="1"/>
              <a:t> </a:t>
            </a:r>
            <a:r>
              <a:rPr lang="en-US" sz="1400" b="1" err="1"/>
              <a:t>verbruikszone</a:t>
            </a:r>
            <a:r>
              <a:rPr lang="en-US" sz="1400" b="1"/>
              <a:t>:</a:t>
            </a:r>
          </a:p>
          <a:p>
            <a:pPr marL="102870" indent="0">
              <a:buNone/>
            </a:pPr>
            <a:endParaRPr lang="en-GB" sz="1400"/>
          </a:p>
          <a:p>
            <a:pPr marL="102870" indent="0">
              <a:buNone/>
            </a:pPr>
            <a:r>
              <a:rPr lang="en-GB" sz="1400"/>
              <a:t>Zone </a:t>
            </a:r>
            <a:r>
              <a:rPr lang="en-GB" sz="1400" err="1"/>
              <a:t>binnen</a:t>
            </a:r>
            <a:r>
              <a:rPr lang="en-GB" sz="1400"/>
              <a:t> het </a:t>
            </a:r>
            <a:r>
              <a:rPr lang="en-GB" sz="1400" err="1"/>
              <a:t>bevoorradingsgebied</a:t>
            </a:r>
            <a:r>
              <a:rPr lang="en-GB" sz="1400"/>
              <a:t> </a:t>
            </a:r>
            <a:r>
              <a:rPr lang="en-GB" sz="1400" err="1"/>
              <a:t>bestaande</a:t>
            </a:r>
            <a:r>
              <a:rPr lang="en-GB" sz="1400"/>
              <a:t> </a:t>
            </a:r>
            <a:r>
              <a:rPr lang="en-GB" sz="1400" err="1"/>
              <a:t>uit</a:t>
            </a:r>
            <a:r>
              <a:rPr lang="en-GB" sz="1400"/>
              <a:t> </a:t>
            </a:r>
            <a:r>
              <a:rPr lang="en-GB" sz="1400" err="1"/>
              <a:t>vaste</a:t>
            </a:r>
            <a:r>
              <a:rPr lang="en-GB" sz="1400"/>
              <a:t> </a:t>
            </a:r>
            <a:r>
              <a:rPr lang="en-GB" sz="1400" err="1"/>
              <a:t>registreerzones</a:t>
            </a:r>
            <a:r>
              <a:rPr lang="en-GB" sz="1400"/>
              <a:t> </a:t>
            </a:r>
            <a:r>
              <a:rPr lang="en-GB" sz="1400" err="1"/>
              <a:t>waarbinnen</a:t>
            </a:r>
            <a:r>
              <a:rPr lang="en-GB" sz="1400"/>
              <a:t> de in- en </a:t>
            </a:r>
            <a:r>
              <a:rPr lang="en-GB" sz="1400" err="1"/>
              <a:t>uitgaande</a:t>
            </a:r>
            <a:r>
              <a:rPr lang="en-GB" sz="1400"/>
              <a:t> </a:t>
            </a:r>
            <a:r>
              <a:rPr lang="en-GB" sz="1400" err="1"/>
              <a:t>waterstromen</a:t>
            </a:r>
            <a:r>
              <a:rPr lang="en-GB" sz="1400"/>
              <a:t> permanent </a:t>
            </a:r>
            <a:r>
              <a:rPr lang="en-GB" sz="1400" err="1"/>
              <a:t>bemeterd</a:t>
            </a:r>
            <a:r>
              <a:rPr lang="en-GB" sz="1400"/>
              <a:t> </a:t>
            </a:r>
            <a:r>
              <a:rPr lang="en-GB" sz="1400" err="1"/>
              <a:t>worden</a:t>
            </a:r>
            <a:r>
              <a:rPr lang="en-GB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76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429d96f97_0_12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3200"/>
              <a:buFont typeface="Arial"/>
            </a:pPr>
            <a:r>
              <a:rPr lang="en-GB" sz="3200" b="1">
                <a:solidFill>
                  <a:srgbClr val="000000"/>
                </a:solidFill>
                <a:latin typeface="Arial"/>
                <a:cs typeface="Arial"/>
              </a:rPr>
              <a:t>Wie-is-</a:t>
            </a:r>
            <a:r>
              <a:rPr lang="en-GB" sz="3200" b="1" err="1">
                <a:solidFill>
                  <a:srgbClr val="000000"/>
                </a:solidFill>
                <a:latin typeface="Arial"/>
                <a:cs typeface="Arial"/>
              </a:rPr>
              <a:t>wie</a:t>
            </a:r>
            <a:r>
              <a:rPr lang="en-GB" sz="3200" b="1">
                <a:solidFill>
                  <a:srgbClr val="000000"/>
                </a:solidFill>
                <a:latin typeface="Arial"/>
                <a:cs typeface="Arial"/>
              </a:rPr>
              <a:t>?</a:t>
            </a:r>
            <a:endParaRPr sz="3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29B125-E049-397F-94F2-F3C888F7BE01}"/>
              </a:ext>
            </a:extLst>
          </p:cNvPr>
          <p:cNvGrpSpPr/>
          <p:nvPr/>
        </p:nvGrpSpPr>
        <p:grpSpPr>
          <a:xfrm>
            <a:off x="5352310" y="1806725"/>
            <a:ext cx="1436800" cy="1530050"/>
            <a:chOff x="1824250" y="1516475"/>
            <a:chExt cx="1436800" cy="1530050"/>
          </a:xfrm>
        </p:grpSpPr>
        <p:pic>
          <p:nvPicPr>
            <p:cNvPr id="264" name="Google Shape;264;g2b429d96f97_0_122"/>
            <p:cNvPicPr preferRelativeResize="0"/>
            <p:nvPr/>
          </p:nvPicPr>
          <p:blipFill rotWithShape="1">
            <a:blip r:embed="rId4">
              <a:alphaModFix/>
            </a:blip>
            <a:srcRect l="11721" r="7937" b="7817"/>
            <a:stretch/>
          </p:blipFill>
          <p:spPr>
            <a:xfrm>
              <a:off x="1824250" y="1516475"/>
              <a:ext cx="1436800" cy="153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g2b429d96f97_0_122"/>
            <p:cNvSpPr txBox="1"/>
            <p:nvPr/>
          </p:nvSpPr>
          <p:spPr>
            <a:xfrm>
              <a:off x="1953950" y="2008850"/>
              <a:ext cx="1102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Proxima Nova"/>
                  <a:ea typeface="Proxima Nova"/>
                  <a:cs typeface="Proxima Nova"/>
                  <a:sym typeface="Proxima Nova"/>
                </a:rPr>
                <a:t>Naam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err="1">
                  <a:latin typeface="Proxima Nova"/>
                  <a:ea typeface="Proxima Nova"/>
                  <a:cs typeface="Proxima Nova"/>
                  <a:sym typeface="Proxima Nova"/>
                </a:rPr>
                <a:t>Functie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err="1">
                  <a:latin typeface="Proxima Nova"/>
                  <a:ea typeface="Proxima Nova"/>
                  <a:cs typeface="Proxima Nova"/>
                  <a:sym typeface="Proxima Nova"/>
                </a:rPr>
                <a:t>Organisatie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" name="Picture 2" descr="Work better together with Mural's visual work platform | Mural">
            <a:hlinkClick r:id="rId5"/>
            <a:extLst>
              <a:ext uri="{FF2B5EF4-FFF2-40B4-BE49-F238E27FC236}">
                <a16:creationId xmlns:a16="http://schemas.microsoft.com/office/drawing/2014/main" id="{EB37B2DA-38F1-A697-298B-04FC8C9D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382756"/>
            <a:ext cx="3388498" cy="16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E46D0-8D6A-099E-2D58-AB13AC98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539B-B2B1-0EDC-3A0D-CB4644B2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36400"/>
            <a:ext cx="2833582" cy="2754000"/>
          </a:xfrm>
        </p:spPr>
        <p:txBody>
          <a:bodyPr/>
          <a:lstStyle/>
          <a:p>
            <a:pPr marL="102870" indent="0">
              <a:buNone/>
            </a:pPr>
            <a:r>
              <a:rPr lang="en-US"/>
              <a:t>DMA zone </a:t>
            </a:r>
            <a:r>
              <a:rPr lang="en-US" err="1"/>
              <a:t>voorbeeld</a:t>
            </a:r>
            <a:r>
              <a:rPr lang="en-US"/>
              <a:t> </a:t>
            </a:r>
            <a:r>
              <a:rPr lang="en-US" err="1"/>
              <a:t>Antwerpen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553EDD-D1AF-ACE9-3FC5-425751D7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582" y="262200"/>
            <a:ext cx="5537200" cy="448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685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253F0-D35B-B0CB-8D06-CC9FDB3D3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144" y="1436400"/>
            <a:ext cx="2154383" cy="2754000"/>
          </a:xfrm>
        </p:spPr>
        <p:txBody>
          <a:bodyPr/>
          <a:lstStyle/>
          <a:p>
            <a:pPr marL="102870" indent="0">
              <a:buNone/>
            </a:pPr>
            <a:r>
              <a:rPr lang="en-US" err="1"/>
              <a:t>Statistische</a:t>
            </a:r>
            <a:r>
              <a:rPr lang="en-US"/>
              <a:t> </a:t>
            </a:r>
            <a:r>
              <a:rPr lang="en-US" err="1"/>
              <a:t>sectoren</a:t>
            </a:r>
            <a:r>
              <a:rPr lang="en-US"/>
              <a:t> vs DMA zones</a:t>
            </a:r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A2AD19-D274-22E2-49F5-BBE6A9F0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28" y="127893"/>
            <a:ext cx="6430963" cy="488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2E76C-668D-111A-5B47-555EED65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483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95A17-A35B-9489-6C6F-8D61EC273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36400"/>
            <a:ext cx="2133927" cy="2754000"/>
          </a:xfrm>
        </p:spPr>
        <p:txBody>
          <a:bodyPr/>
          <a:lstStyle/>
          <a:p>
            <a:pPr marL="102870" indent="0">
              <a:buNone/>
            </a:pPr>
            <a:r>
              <a:rPr lang="en-US"/>
              <a:t>DMA zones vs </a:t>
            </a:r>
            <a:r>
              <a:rPr lang="en-US" err="1"/>
              <a:t>statistische</a:t>
            </a:r>
            <a:r>
              <a:rPr lang="en-US"/>
              <a:t> </a:t>
            </a:r>
            <a:r>
              <a:rPr lang="en-US" err="1"/>
              <a:t>sectoren</a:t>
            </a:r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7621AA-F67C-8D85-0077-5C22C96F1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5722"/>
            <a:ext cx="6477000" cy="50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E7F0-04AD-5F98-C119-FBA8EEA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0" y="262200"/>
            <a:ext cx="7416000" cy="837000"/>
          </a:xfrm>
        </p:spPr>
        <p:txBody>
          <a:bodyPr/>
          <a:lstStyle/>
          <a:p>
            <a:r>
              <a:rPr lang="en-US" err="1"/>
              <a:t>Voorbeeld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240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355E97F-0E09-7E60-6A55-011977595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r="7347"/>
          <a:stretch/>
        </p:blipFill>
        <p:spPr bwMode="auto">
          <a:xfrm>
            <a:off x="540327" y="152400"/>
            <a:ext cx="8478982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73546B0-4382-68E1-B29D-5548A10BFD93}"/>
              </a:ext>
            </a:extLst>
          </p:cNvPr>
          <p:cNvSpPr/>
          <p:nvPr/>
        </p:nvSpPr>
        <p:spPr>
          <a:xfrm>
            <a:off x="4842163" y="380591"/>
            <a:ext cx="540328" cy="837001"/>
          </a:xfrm>
          <a:prstGeom prst="ellipse">
            <a:avLst/>
          </a:prstGeom>
          <a:solidFill>
            <a:srgbClr val="FFF20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E65584-1137-076A-8F67-E67E5C910A67}"/>
              </a:ext>
            </a:extLst>
          </p:cNvPr>
          <p:cNvSpPr/>
          <p:nvPr/>
        </p:nvSpPr>
        <p:spPr>
          <a:xfrm>
            <a:off x="8125540" y="776843"/>
            <a:ext cx="591028" cy="1319113"/>
          </a:xfrm>
          <a:prstGeom prst="ellipse">
            <a:avLst/>
          </a:prstGeom>
          <a:solidFill>
            <a:srgbClr val="FFF20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B0B36-A6FB-29B9-FB5C-CB451C883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236" y="1288473"/>
            <a:ext cx="2933564" cy="2754000"/>
          </a:xfrm>
          <a:solidFill>
            <a:srgbClr val="FFFF00"/>
          </a:solidFill>
        </p:spPr>
        <p:txBody>
          <a:bodyPr/>
          <a:lstStyle/>
          <a:p>
            <a:r>
              <a:rPr lang="en-US" err="1"/>
              <a:t>minimale</a:t>
            </a:r>
            <a:r>
              <a:rPr lang="en-US"/>
              <a:t> </a:t>
            </a:r>
            <a:r>
              <a:rPr lang="en-US" err="1"/>
              <a:t>drempelwaarden</a:t>
            </a:r>
            <a:r>
              <a:rPr lang="en-US"/>
              <a:t> in </a:t>
            </a:r>
            <a:r>
              <a:rPr lang="en-US" err="1"/>
              <a:t>functie</a:t>
            </a:r>
            <a:r>
              <a:rPr lang="en-US"/>
              <a:t> van GDPR</a:t>
            </a:r>
          </a:p>
          <a:p>
            <a:endParaRPr lang="en-US"/>
          </a:p>
          <a:p>
            <a:r>
              <a:rPr lang="en-US"/>
              <a:t>Procedures om zones </a:t>
            </a:r>
            <a:r>
              <a:rPr lang="en-US" err="1"/>
              <a:t>samen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A6B70-D391-967A-4CA8-AE3F0514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Drempelwaarden</a:t>
            </a:r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57555F-8BC0-71CF-88B1-8FCBA0EAC77A}"/>
              </a:ext>
            </a:extLst>
          </p:cNvPr>
          <p:cNvCxnSpPr>
            <a:cxnSpLocks/>
          </p:cNvCxnSpPr>
          <p:nvPr/>
        </p:nvCxnSpPr>
        <p:spPr>
          <a:xfrm flipV="1">
            <a:off x="3075709" y="1288473"/>
            <a:ext cx="1884218" cy="20089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933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24;g286b00870f9_1_1135">
            <a:extLst>
              <a:ext uri="{FF2B5EF4-FFF2-40B4-BE49-F238E27FC236}">
                <a16:creationId xmlns:a16="http://schemas.microsoft.com/office/drawing/2014/main" id="{A98B9525-716F-2411-8EAB-B0B89C01913D}"/>
              </a:ext>
            </a:extLst>
          </p:cNvPr>
          <p:cNvGrpSpPr/>
          <p:nvPr/>
        </p:nvGrpSpPr>
        <p:grpSpPr>
          <a:xfrm>
            <a:off x="6398926" y="445799"/>
            <a:ext cx="944399" cy="538548"/>
            <a:chOff x="6943296" y="482041"/>
            <a:chExt cx="213000" cy="164282"/>
          </a:xfrm>
        </p:grpSpPr>
        <p:sp>
          <p:nvSpPr>
            <p:cNvPr id="3" name="Google Shape;825;g286b00870f9_1_1135">
              <a:extLst>
                <a:ext uri="{FF2B5EF4-FFF2-40B4-BE49-F238E27FC236}">
                  <a16:creationId xmlns:a16="http://schemas.microsoft.com/office/drawing/2014/main" id="{5234925E-8EB6-326C-2924-D83A98F123D8}"/>
                </a:ext>
              </a:extLst>
            </p:cNvPr>
            <p:cNvSpPr/>
            <p:nvPr/>
          </p:nvSpPr>
          <p:spPr>
            <a:xfrm>
              <a:off x="6943296" y="539490"/>
              <a:ext cx="213000" cy="106833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Plaatsnaam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 defTabSz="685800"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Geometrie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826;g286b00870f9_1_1135">
              <a:extLst>
                <a:ext uri="{FF2B5EF4-FFF2-40B4-BE49-F238E27FC236}">
                  <a16:creationId xmlns:a16="http://schemas.microsoft.com/office/drawing/2014/main" id="{5D130CA7-4931-C92F-366B-D0A4323F6B30}"/>
                </a:ext>
              </a:extLst>
            </p:cNvPr>
            <p:cNvSpPr/>
            <p:nvPr/>
          </p:nvSpPr>
          <p:spPr>
            <a:xfrm>
              <a:off x="6943296" y="482041"/>
              <a:ext cx="213000" cy="62525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Plaats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5" name="Google Shape;824;g286b00870f9_1_1135">
            <a:extLst>
              <a:ext uri="{FF2B5EF4-FFF2-40B4-BE49-F238E27FC236}">
                <a16:creationId xmlns:a16="http://schemas.microsoft.com/office/drawing/2014/main" id="{84A8852F-0997-5214-3D30-556B60FF4D4C}"/>
              </a:ext>
            </a:extLst>
          </p:cNvPr>
          <p:cNvGrpSpPr/>
          <p:nvPr/>
        </p:nvGrpSpPr>
        <p:grpSpPr>
          <a:xfrm>
            <a:off x="7119691" y="1093552"/>
            <a:ext cx="1470456" cy="381087"/>
            <a:chOff x="6943296" y="482041"/>
            <a:chExt cx="213000" cy="123161"/>
          </a:xfrm>
        </p:grpSpPr>
        <p:sp>
          <p:nvSpPr>
            <p:cNvPr id="6" name="Google Shape;825;g286b00870f9_1_1135">
              <a:extLst>
                <a:ext uri="{FF2B5EF4-FFF2-40B4-BE49-F238E27FC236}">
                  <a16:creationId xmlns:a16="http://schemas.microsoft.com/office/drawing/2014/main" id="{9238855F-3DBE-B9F0-F19F-87009741B3B8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26;g286b00870f9_1_1135">
              <a:extLst>
                <a:ext uri="{FF2B5EF4-FFF2-40B4-BE49-F238E27FC236}">
                  <a16:creationId xmlns:a16="http://schemas.microsoft.com/office/drawing/2014/main" id="{DF435EFA-6300-AD46-879F-DE24B0EE0B6E}"/>
                </a:ext>
              </a:extLst>
            </p:cNvPr>
            <p:cNvSpPr/>
            <p:nvPr/>
          </p:nvSpPr>
          <p:spPr>
            <a:xfrm>
              <a:off x="6943296" y="482041"/>
              <a:ext cx="213000" cy="8204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Verbruikzone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ECE77E6-F977-F665-09E6-FB5D464A9E01}"/>
              </a:ext>
            </a:extLst>
          </p:cNvPr>
          <p:cNvCxnSpPr>
            <a:cxnSpLocks/>
            <a:stCxn id="7" idx="1"/>
            <a:endCxn id="3" idx="2"/>
          </p:cNvCxnSpPr>
          <p:nvPr/>
        </p:nvCxnSpPr>
        <p:spPr>
          <a:xfrm rot="10800000">
            <a:off x="6871127" y="984347"/>
            <a:ext cx="248565" cy="23613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Google Shape;786;g286b00870f9_1_1135">
            <a:extLst>
              <a:ext uri="{FF2B5EF4-FFF2-40B4-BE49-F238E27FC236}">
                <a16:creationId xmlns:a16="http://schemas.microsoft.com/office/drawing/2014/main" id="{A4997A67-AE8A-D493-0760-A0A9C9D76AF1}"/>
              </a:ext>
            </a:extLst>
          </p:cNvPr>
          <p:cNvSpPr txBox="1"/>
          <p:nvPr/>
        </p:nvSpPr>
        <p:spPr>
          <a:xfrm>
            <a:off x="628650" y="89890"/>
            <a:ext cx="7622241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 err="1">
                <a:solidFill>
                  <a:srgbClr val="373636"/>
                </a:solidFill>
                <a:latin typeface="Arial"/>
              </a:rPr>
              <a:t>Te</a:t>
            </a:r>
            <a:r>
              <a:rPr lang="en-GB" sz="3000" b="1">
                <a:solidFill>
                  <a:srgbClr val="373636"/>
                </a:solidFill>
                <a:latin typeface="Arial"/>
              </a:rPr>
              <a:t> </a:t>
            </a:r>
            <a:r>
              <a:rPr lang="en-GB" sz="3000" b="1" err="1">
                <a:solidFill>
                  <a:srgbClr val="373636"/>
                </a:solidFill>
                <a:latin typeface="Arial"/>
              </a:rPr>
              <a:t>definiëren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226F32-46E4-774A-4D97-3C5BE24BA2DB}"/>
              </a:ext>
            </a:extLst>
          </p:cNvPr>
          <p:cNvSpPr txBox="1"/>
          <p:nvPr/>
        </p:nvSpPr>
        <p:spPr>
          <a:xfrm>
            <a:off x="599272" y="740266"/>
            <a:ext cx="4986187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Verbruikszone</a:t>
            </a:r>
            <a:r>
              <a:rPr lang="en-US" b="1" dirty="0"/>
              <a:t> (VMM)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Zone binnen het bevoorradingsgebied bestaande uit vaste registreerzones waarbinnen de in- en uitgaande waterstromen permanent </a:t>
            </a:r>
            <a:r>
              <a:rPr kumimoji="0" lang="nl-NL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bemeterd</a:t>
            </a:r>
            <a:r>
              <a:rPr kumimoji="0" lang="nl-NL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worden.</a:t>
            </a:r>
          </a:p>
          <a:p>
            <a:pPr lvl="1"/>
            <a:endParaRPr lang="en-US" sz="1200"/>
          </a:p>
          <a:p>
            <a:r>
              <a:rPr lang="en-US" b="1" err="1"/>
              <a:t>Bevoorradingsgebied</a:t>
            </a:r>
            <a:endParaRPr lang="en-US" b="1"/>
          </a:p>
          <a:p>
            <a:r>
              <a:rPr lang="en-US"/>
              <a:t>...</a:t>
            </a:r>
          </a:p>
          <a:p>
            <a:endParaRPr lang="en-US"/>
          </a:p>
          <a:p>
            <a:r>
              <a:rPr lang="en-US" b="1"/>
              <a:t>Aggregatiezone</a:t>
            </a:r>
          </a:p>
          <a:p>
            <a:r>
              <a:rPr lang="en-US"/>
              <a:t>...</a:t>
            </a:r>
          </a:p>
          <a:p>
            <a:endParaRPr lang="en-US"/>
          </a:p>
          <a:p>
            <a:r>
              <a:rPr lang="en-US" b="1" err="1"/>
              <a:t>DistrictMeteredArea</a:t>
            </a:r>
            <a:r>
              <a:rPr lang="en-US" b="1"/>
              <a:t> (= </a:t>
            </a:r>
            <a:r>
              <a:rPr lang="en-US" b="1" err="1"/>
              <a:t>registreerzone</a:t>
            </a:r>
            <a:r>
              <a:rPr lang="en-US" b="1"/>
              <a:t>)</a:t>
            </a:r>
          </a:p>
          <a:p>
            <a:pPr marL="411480" lvl="1" defTabSz="411480">
              <a:buClrTx/>
              <a:defRPr/>
            </a:pPr>
            <a:r>
              <a:rPr lang="nl-NL" sz="1200" kern="1200">
                <a:solidFill>
                  <a:srgbClr val="373636"/>
                </a:solidFill>
                <a:ea typeface="+mn-ea"/>
                <a:cs typeface="+mn-cs"/>
              </a:rPr>
              <a:t>Definitie: Een 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DMA (District </a:t>
            </a:r>
            <a:r>
              <a:rPr kumimoji="0" lang="nl-NL" sz="1200" b="0" i="0" u="none" strike="noStrike" kern="1200" cap="none" spc="0" normalizeH="0" baseline="0" noProof="0" err="1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Metered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Area) zone is een afgebakend gebied binnen een watervoorzieningssysteem dat wordt gemonitord en gecontroleerd door middel van watermeters op strategische punten.</a:t>
            </a:r>
            <a:r>
              <a:rPr lang="nl-NL" sz="1200" kern="1200">
                <a:solidFill>
                  <a:srgbClr val="373636"/>
                </a:solidFill>
                <a:ea typeface="+mn-ea"/>
                <a:cs typeface="+mn-cs"/>
              </a:rPr>
              <a:t> </a:t>
            </a:r>
            <a:endParaRPr lang="en-US" sz="1200">
              <a:ea typeface="+mn-ea"/>
              <a:cs typeface="+mn-cs"/>
            </a:endParaRPr>
          </a:p>
          <a:p>
            <a:pPr marL="411480" lvl="1" defTabSz="411480">
              <a:buClrTx/>
              <a:buFontTx/>
              <a:defRPr/>
            </a:pPr>
            <a:endParaRPr lang="nl-NL" sz="1200" kern="1200">
              <a:solidFill>
                <a:srgbClr val="373636"/>
              </a:solidFill>
              <a:ea typeface="+mn-ea"/>
            </a:endParaRPr>
          </a:p>
          <a:p>
            <a:pPr marL="411480" marR="0" lvl="1" indent="0" algn="l" defTabSz="4114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>
                <a:solidFill>
                  <a:srgbClr val="373636"/>
                </a:solidFill>
                <a:ea typeface="+mn-ea"/>
                <a:cs typeface="+mn-cs"/>
              </a:rPr>
              <a:t>Gebruiksnota: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Deze zones worden gebruikt om het waterverbruik binnen specifieke delen van het distributienetwerk te meten en te reguleren. </a:t>
            </a:r>
            <a:r>
              <a:rPr kumimoji="0" lang="nl-NL" sz="1200" b="0" i="0" u="none" strike="noStrike" kern="1200" cap="none" spc="0" normalizeH="0" baseline="0" noProof="0" err="1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DMA's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helpen waterbedrijven om lekken op te sporen, waterdruk te beheren en het algemene beheer van waterbronnen te verbeteren door gedetailleerd inzicht te bieden in het verbruikspatroon binnen een bepaald gebied.</a:t>
            </a:r>
          </a:p>
          <a:p>
            <a:pPr marL="411480" marR="0" lvl="1" indent="0" algn="l" defTabSz="4114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rgbClr val="37363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431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094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1D9D3B-79CE-41CB-A880-6B3951712F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00" y="77711"/>
            <a:ext cx="8458275" cy="654339"/>
          </a:xfrm>
        </p:spPr>
        <p:txBody>
          <a:bodyPr wrap="square" anchor="b">
            <a:normAutofit fontScale="90000"/>
          </a:bodyPr>
          <a:lstStyle/>
          <a:p>
            <a:r>
              <a:rPr lang="en-US" err="1"/>
              <a:t>Onderdelen</a:t>
            </a:r>
            <a:r>
              <a:rPr lang="en-US"/>
              <a:t> van het </a:t>
            </a:r>
            <a:r>
              <a:rPr lang="en-US" err="1"/>
              <a:t>sneuvelmodel</a:t>
            </a:r>
            <a:endParaRPr lang="en-GB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B047FF-7AA6-11C4-BC6C-CF14788522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894263"/>
            <a:ext cx="863600" cy="168275"/>
          </a:xfrm>
        </p:spPr>
        <p:txBody>
          <a:bodyPr/>
          <a:lstStyle/>
          <a:p>
            <a:pPr>
              <a:spcAft>
                <a:spcPts val="600"/>
              </a:spcAft>
            </a:pPr>
            <a:fld id="{8836216C-5BC3-7C44-80F8-E30864FFC228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7BB5592E-9590-0751-50AE-447C05BC753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43786479"/>
              </p:ext>
            </p:extLst>
          </p:nvPr>
        </p:nvGraphicFramePr>
        <p:xfrm>
          <a:off x="190501" y="1077913"/>
          <a:ext cx="8753475" cy="352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2204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6b00870f9_1_1187"/>
          <p:cNvSpPr txBox="1"/>
          <p:nvPr/>
        </p:nvSpPr>
        <p:spPr>
          <a:xfrm>
            <a:off x="628650" y="273850"/>
            <a:ext cx="4440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en-GB" sz="3200" b="1" err="1"/>
              <a:t>Verhaallijn</a:t>
            </a:r>
            <a:r>
              <a:rPr lang="en-GB" sz="3200" b="1"/>
              <a:t> - Meter</a:t>
            </a:r>
            <a:endParaRPr lang="en-GB"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3" name="Google Shape;853;g286b00870f9_1_1187"/>
          <p:cNvSpPr txBox="1"/>
          <p:nvPr/>
        </p:nvSpPr>
        <p:spPr>
          <a:xfrm>
            <a:off x="3274142" y="3097338"/>
            <a:ext cx="25488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nl-NL" sz="1300">
                <a:solidFill>
                  <a:schemeClr val="tx1"/>
                </a:solidFill>
                <a:ea typeface="Calibri"/>
              </a:rPr>
              <a:t>Als watermaatschappij wens ik </a:t>
            </a:r>
            <a:r>
              <a:rPr lang="nl-NL" sz="1300" b="1">
                <a:solidFill>
                  <a:schemeClr val="tx1"/>
                </a:solidFill>
                <a:ea typeface="Calibri"/>
              </a:rPr>
              <a:t>de eigenschappen van een individuele meter</a:t>
            </a:r>
            <a:r>
              <a:rPr lang="nl-NL" sz="1300">
                <a:solidFill>
                  <a:schemeClr val="tx1"/>
                </a:solidFill>
                <a:ea typeface="Calibri"/>
              </a:rPr>
              <a:t> na te gaan op een specifiek adres.</a:t>
            </a:r>
          </a:p>
        </p:txBody>
      </p:sp>
      <p:pic>
        <p:nvPicPr>
          <p:cNvPr id="10" name="Graphic 9" descr="City outline">
            <a:extLst>
              <a:ext uri="{FF2B5EF4-FFF2-40B4-BE49-F238E27FC236}">
                <a16:creationId xmlns:a16="http://schemas.microsoft.com/office/drawing/2014/main" id="{E5BCCE69-56BA-40D8-1E97-3EC61ED6F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4508" y="1687258"/>
            <a:ext cx="1288067" cy="12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4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text boxes&#10;&#10;Description automatically generated">
            <a:extLst>
              <a:ext uri="{FF2B5EF4-FFF2-40B4-BE49-F238E27FC236}">
                <a16:creationId xmlns:a16="http://schemas.microsoft.com/office/drawing/2014/main" id="{5483E1C9-F223-6B0E-BE3F-0B87505B2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26" t="29948" r="25919" b="31679"/>
          <a:stretch/>
        </p:blipFill>
        <p:spPr>
          <a:xfrm>
            <a:off x="4162181" y="866775"/>
            <a:ext cx="4791319" cy="4086563"/>
          </a:xfrm>
          <a:prstGeom prst="rect">
            <a:avLst/>
          </a:prstGeom>
        </p:spPr>
      </p:pic>
      <p:pic>
        <p:nvPicPr>
          <p:cNvPr id="6" name="Picture 5" descr="A group of text boxes&#10;&#10;Description automatically generated">
            <a:extLst>
              <a:ext uri="{FF2B5EF4-FFF2-40B4-BE49-F238E27FC236}">
                <a16:creationId xmlns:a16="http://schemas.microsoft.com/office/drawing/2014/main" id="{FFDC59E3-D5A2-5A51-440A-D554A632A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9" t="45967" r="79719" b="46125"/>
          <a:stretch/>
        </p:blipFill>
        <p:spPr>
          <a:xfrm>
            <a:off x="6780797" y="4228500"/>
            <a:ext cx="2266950" cy="724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BA10E-7A1A-9F12-ECC6-A7C4AD82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Meter / sensor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16C79-9009-20B4-9221-5CE9CB28C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36400"/>
            <a:ext cx="3470025" cy="2754000"/>
          </a:xfrm>
        </p:spPr>
        <p:txBody>
          <a:bodyPr/>
          <a:lstStyle/>
          <a:p>
            <a:r>
              <a:rPr lang="en-US" err="1"/>
              <a:t>volgende</a:t>
            </a:r>
            <a:r>
              <a:rPr lang="en-US"/>
              <a:t> </a:t>
            </a:r>
            <a:r>
              <a:rPr lang="en-US" err="1"/>
              <a:t>werkgroep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64A85D-EA8B-9FBF-1E79-5DF6CC434C5D}"/>
              </a:ext>
            </a:extLst>
          </p:cNvPr>
          <p:cNvSpPr/>
          <p:nvPr/>
        </p:nvSpPr>
        <p:spPr>
          <a:xfrm>
            <a:off x="4010025" y="619125"/>
            <a:ext cx="5037722" cy="4398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9945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15D1B-B221-380D-9EBF-9F1C61E9A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945582"/>
            <a:ext cx="8064000" cy="3478500"/>
          </a:xfrm>
        </p:spPr>
        <p:txBody>
          <a:bodyPr/>
          <a:lstStyle/>
          <a:p>
            <a:r>
              <a:rPr lang="en-US">
                <a:hlinkClick r:id="rId2"/>
              </a:rPr>
              <a:t>Saref</a:t>
            </a:r>
            <a:r>
              <a:rPr lang="en-US"/>
              <a:t>: </a:t>
            </a:r>
          </a:p>
          <a:p>
            <a:pPr lvl="1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onderzoeken</a:t>
            </a:r>
            <a:r>
              <a:rPr lang="en-US"/>
              <a:t> of </a:t>
            </a:r>
            <a:r>
              <a:rPr lang="en-US" err="1"/>
              <a:t>dit</a:t>
            </a:r>
            <a:r>
              <a:rPr lang="en-US"/>
              <a:t> model </a:t>
            </a:r>
            <a:r>
              <a:rPr lang="en-US" err="1"/>
              <a:t>bruikbaar</a:t>
            </a:r>
            <a:r>
              <a:rPr lang="en-US"/>
              <a:t> is</a:t>
            </a:r>
          </a:p>
          <a:p>
            <a:pPr lvl="1"/>
            <a:r>
              <a:rPr lang="en-US"/>
              <a:t>mapping met SSN/SOSA </a:t>
            </a:r>
            <a:r>
              <a:rPr lang="en-US" err="1"/>
              <a:t>sensoren</a:t>
            </a:r>
            <a:r>
              <a:rPr lang="en-US"/>
              <a:t> en </a:t>
            </a:r>
            <a:r>
              <a:rPr lang="en-US" err="1"/>
              <a:t>bemonstering</a:t>
            </a:r>
            <a:endParaRPr lang="en-US"/>
          </a:p>
          <a:p>
            <a:pPr lvl="2"/>
            <a:r>
              <a:rPr lang="en-US" err="1"/>
              <a:t>meterstaat</a:t>
            </a:r>
            <a:r>
              <a:rPr lang="en-US"/>
              <a:t> is </a:t>
            </a:r>
            <a:r>
              <a:rPr lang="en-US" err="1"/>
              <a:t>eigenschap</a:t>
            </a:r>
            <a:r>
              <a:rPr lang="en-US"/>
              <a:t>, </a:t>
            </a:r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observatie</a:t>
            </a:r>
            <a:r>
              <a:rPr lang="en-US"/>
              <a:t> </a:t>
            </a:r>
          </a:p>
          <a:p>
            <a:pPr marL="1504950" lvl="3" indent="0">
              <a:buNone/>
            </a:pPr>
            <a:r>
              <a:rPr lang="en-US"/>
              <a:t>=&gt; minder efficient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publicatie</a:t>
            </a:r>
            <a:r>
              <a:rPr lang="en-US"/>
              <a:t>!</a:t>
            </a:r>
          </a:p>
          <a:p>
            <a:pPr lvl="1"/>
            <a:r>
              <a:rPr lang="en-US"/>
              <a:t>diameter</a:t>
            </a:r>
          </a:p>
          <a:p>
            <a:pPr lvl="2"/>
            <a:r>
              <a:rPr lang="en-US"/>
              <a:t>is </a:t>
            </a:r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eigenschap</a:t>
            </a:r>
            <a:r>
              <a:rPr lang="en-US"/>
              <a:t> in </a:t>
            </a:r>
            <a:r>
              <a:rPr lang="en-US" err="1"/>
              <a:t>Saref</a:t>
            </a:r>
            <a:endParaRPr lang="en-US"/>
          </a:p>
          <a:p>
            <a:pPr lvl="2"/>
            <a:r>
              <a:rPr lang="en-US"/>
              <a:t>nut?</a:t>
            </a:r>
          </a:p>
          <a:p>
            <a:pPr lvl="2"/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ook</a:t>
            </a:r>
            <a:r>
              <a:rPr lang="en-US"/>
              <a:t> via </a:t>
            </a:r>
            <a:r>
              <a:rPr lang="en-US" err="1"/>
              <a:t>debiet</a:t>
            </a:r>
            <a:r>
              <a:rPr lang="en-US"/>
              <a:t> </a:t>
            </a:r>
            <a:r>
              <a:rPr lang="en-US" err="1"/>
              <a:t>berekend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?</a:t>
            </a:r>
          </a:p>
        </p:txBody>
      </p:sp>
      <p:sp>
        <p:nvSpPr>
          <p:cNvPr id="6" name="Google Shape;786;g286b00870f9_1_1135">
            <a:extLst>
              <a:ext uri="{FF2B5EF4-FFF2-40B4-BE49-F238E27FC236}">
                <a16:creationId xmlns:a16="http://schemas.microsoft.com/office/drawing/2014/main" id="{A4520A8D-8F41-438B-C17E-DA5F23CFC70B}"/>
              </a:ext>
            </a:extLst>
          </p:cNvPr>
          <p:cNvSpPr txBox="1"/>
          <p:nvPr/>
        </p:nvSpPr>
        <p:spPr>
          <a:xfrm>
            <a:off x="350635" y="125639"/>
            <a:ext cx="3671560" cy="58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defTabSz="685800">
              <a:buSzPts val="3000"/>
            </a:pPr>
            <a:r>
              <a:rPr lang="en-GB" sz="3000" b="1">
                <a:solidFill>
                  <a:srgbClr val="373636"/>
                </a:solidFill>
                <a:latin typeface="Arial"/>
              </a:rPr>
              <a:t>4. Meter</a:t>
            </a:r>
            <a:endParaRPr lang="en-GB" sz="2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594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ba70e22ce_0_0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fba70e22ce_0_0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fba70e22ce_0_0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Herhaling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Aanleiding en Context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gfba70e22c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ater meter model">
            <a:extLst>
              <a:ext uri="{FF2B5EF4-FFF2-40B4-BE49-F238E27FC236}">
                <a16:creationId xmlns:a16="http://schemas.microsoft.com/office/drawing/2014/main" id="{8C24FA79-D555-8962-3527-A750CFF6A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09588"/>
            <a:ext cx="78676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821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0A105-C94C-B1BB-02CD-D1AF7B9E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0037"/>
            <a:ext cx="80772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35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2A02A8C-1252-E1FA-464D-878AC500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9144000" cy="47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287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771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D9BB-18A5-3D24-F2A3-3265050BD1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/>
              <a:t>Alles </a:t>
            </a:r>
            <a:r>
              <a:rPr lang="en-US" err="1"/>
              <a:t>gecoverd</a:t>
            </a:r>
            <a:r>
              <a:rPr lang="en-US"/>
              <a:t>?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8EB0-C665-B10E-FF03-ABE11D2ED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Kunnen</a:t>
            </a:r>
            <a:r>
              <a:rPr lang="en-US"/>
              <a:t> alle use cases </a:t>
            </a:r>
            <a:r>
              <a:rPr lang="en-US" err="1"/>
              <a:t>gemapt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om </a:t>
            </a:r>
            <a:r>
              <a:rPr lang="en-US" err="1"/>
              <a:t>dit</a:t>
            </a:r>
            <a:r>
              <a:rPr lang="en-US"/>
              <a:t> model?</a:t>
            </a:r>
          </a:p>
          <a:p>
            <a:r>
              <a:rPr lang="en-US" err="1"/>
              <a:t>Evt</a:t>
            </a:r>
            <a:r>
              <a:rPr lang="en-US"/>
              <a:t> </a:t>
            </a:r>
            <a:r>
              <a:rPr lang="en-US" err="1"/>
              <a:t>zelf</a:t>
            </a:r>
            <a:r>
              <a:rPr lang="en-US"/>
              <a:t> </a:t>
            </a:r>
            <a:r>
              <a:rPr lang="en-US" err="1"/>
              <a:t>proberen</a:t>
            </a:r>
            <a:r>
              <a:rPr lang="en-US"/>
              <a:t> use cases </a:t>
            </a:r>
            <a:r>
              <a:rPr lang="en-US" err="1"/>
              <a:t>mappen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141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9EF090-C234-EE23-47A0-D4D88A82D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Definities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54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279467-079B-7A93-911D-BD9DBF45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3" y="0"/>
            <a:ext cx="5004294" cy="4775200"/>
          </a:xfrm>
          <a:prstGeom prst="rect">
            <a:avLst/>
          </a:prstGeom>
        </p:spPr>
      </p:pic>
      <p:grpSp>
        <p:nvGrpSpPr>
          <p:cNvPr id="5" name="Google Shape;818;g286b00870f9_1_1135">
            <a:extLst>
              <a:ext uri="{FF2B5EF4-FFF2-40B4-BE49-F238E27FC236}">
                <a16:creationId xmlns:a16="http://schemas.microsoft.com/office/drawing/2014/main" id="{64A39913-033D-53BA-D850-333FC7A078C6}"/>
              </a:ext>
            </a:extLst>
          </p:cNvPr>
          <p:cNvGrpSpPr/>
          <p:nvPr/>
        </p:nvGrpSpPr>
        <p:grpSpPr>
          <a:xfrm>
            <a:off x="7536471" y="2143616"/>
            <a:ext cx="1331771" cy="395569"/>
            <a:chOff x="6943296" y="461407"/>
            <a:chExt cx="213000" cy="135934"/>
          </a:xfrm>
        </p:grpSpPr>
        <p:sp>
          <p:nvSpPr>
            <p:cNvPr id="6" name="Google Shape;819;g286b00870f9_1_1135">
              <a:extLst>
                <a:ext uri="{FF2B5EF4-FFF2-40B4-BE49-F238E27FC236}">
                  <a16:creationId xmlns:a16="http://schemas.microsoft.com/office/drawing/2014/main" id="{5DB67DFE-307A-6E41-3931-DEAA9CA4F8FC}"/>
                </a:ext>
              </a:extLst>
            </p:cNvPr>
            <p:cNvSpPr/>
            <p:nvPr/>
          </p:nvSpPr>
          <p:spPr>
            <a:xfrm>
              <a:off x="6943296" y="547590"/>
              <a:ext cx="213000" cy="4975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20;g286b00870f9_1_1135">
              <a:extLst>
                <a:ext uri="{FF2B5EF4-FFF2-40B4-BE49-F238E27FC236}">
                  <a16:creationId xmlns:a16="http://schemas.microsoft.com/office/drawing/2014/main" id="{C1005C19-2486-4686-6E12-8D08A2175DEC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>
                  <a:solidFill>
                    <a:srgbClr val="FFFFFF"/>
                  </a:solidFill>
                  <a:latin typeface="Arial"/>
                </a:rPr>
                <a:t>Sensor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8" name="Google Shape;824;g286b00870f9_1_1135">
            <a:extLst>
              <a:ext uri="{FF2B5EF4-FFF2-40B4-BE49-F238E27FC236}">
                <a16:creationId xmlns:a16="http://schemas.microsoft.com/office/drawing/2014/main" id="{B9CE52EE-05CF-6EBA-7F9E-847F9519F32D}"/>
              </a:ext>
            </a:extLst>
          </p:cNvPr>
          <p:cNvGrpSpPr/>
          <p:nvPr/>
        </p:nvGrpSpPr>
        <p:grpSpPr>
          <a:xfrm>
            <a:off x="7424474" y="931864"/>
            <a:ext cx="1555773" cy="416879"/>
            <a:chOff x="6943296" y="513283"/>
            <a:chExt cx="213001" cy="105929"/>
          </a:xfrm>
        </p:grpSpPr>
        <p:sp>
          <p:nvSpPr>
            <p:cNvPr id="9" name="Google Shape;825;g286b00870f9_1_1135">
              <a:extLst>
                <a:ext uri="{FF2B5EF4-FFF2-40B4-BE49-F238E27FC236}">
                  <a16:creationId xmlns:a16="http://schemas.microsoft.com/office/drawing/2014/main" id="{A446F20E-E102-0EAA-2D55-CD123119C0FB}"/>
                </a:ext>
              </a:extLst>
            </p:cNvPr>
            <p:cNvSpPr/>
            <p:nvPr/>
          </p:nvSpPr>
          <p:spPr>
            <a:xfrm>
              <a:off x="6943296" y="579854"/>
              <a:ext cx="213000" cy="39358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26;g286b00870f9_1_1135">
              <a:extLst>
                <a:ext uri="{FF2B5EF4-FFF2-40B4-BE49-F238E27FC236}">
                  <a16:creationId xmlns:a16="http://schemas.microsoft.com/office/drawing/2014/main" id="{41F2D11B-6FB2-E2EE-03A2-49D64159356A}"/>
                </a:ext>
              </a:extLst>
            </p:cNvPr>
            <p:cNvSpPr/>
            <p:nvPr/>
          </p:nvSpPr>
          <p:spPr>
            <a:xfrm>
              <a:off x="6943297" y="513283"/>
              <a:ext cx="213000" cy="66571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Observatieprocedure</a:t>
              </a:r>
              <a:endParaRPr lang="en-US" sz="10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72FE55-3611-B0B7-E0AC-A0BE43AB2474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8202357" y="1348743"/>
            <a:ext cx="0" cy="7948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oogle Shape;818;g286b00870f9_1_1135">
            <a:extLst>
              <a:ext uri="{FF2B5EF4-FFF2-40B4-BE49-F238E27FC236}">
                <a16:creationId xmlns:a16="http://schemas.microsoft.com/office/drawing/2014/main" id="{A88F4803-041D-565C-31A2-B0F56D2B7C7E}"/>
              </a:ext>
            </a:extLst>
          </p:cNvPr>
          <p:cNvGrpSpPr/>
          <p:nvPr/>
        </p:nvGrpSpPr>
        <p:grpSpPr>
          <a:xfrm>
            <a:off x="6574718" y="1535657"/>
            <a:ext cx="1063414" cy="373723"/>
            <a:chOff x="6943296" y="461407"/>
            <a:chExt cx="213000" cy="128427"/>
          </a:xfrm>
        </p:grpSpPr>
        <p:sp>
          <p:nvSpPr>
            <p:cNvPr id="13" name="Google Shape;819;g286b00870f9_1_1135">
              <a:extLst>
                <a:ext uri="{FF2B5EF4-FFF2-40B4-BE49-F238E27FC236}">
                  <a16:creationId xmlns:a16="http://schemas.microsoft.com/office/drawing/2014/main" id="{D07BDA3C-C437-6B32-5F49-A8F7D17AE5B9}"/>
                </a:ext>
              </a:extLst>
            </p:cNvPr>
            <p:cNvSpPr/>
            <p:nvPr/>
          </p:nvSpPr>
          <p:spPr>
            <a:xfrm>
              <a:off x="6943296" y="547590"/>
              <a:ext cx="213000" cy="4224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820;g286b00870f9_1_1135">
              <a:extLst>
                <a:ext uri="{FF2B5EF4-FFF2-40B4-BE49-F238E27FC236}">
                  <a16:creationId xmlns:a16="http://schemas.microsoft.com/office/drawing/2014/main" id="{572EA3F1-A769-B534-2943-D0C37BF617FB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Kenmerktype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37BA4C1-682B-7FDC-8EE6-9FCA04C850B6}"/>
              </a:ext>
            </a:extLst>
          </p:cNvPr>
          <p:cNvCxnSpPr>
            <a:cxnSpLocks/>
            <a:stCxn id="13" idx="2"/>
            <a:endCxn id="7" idx="1"/>
          </p:cNvCxnSpPr>
          <p:nvPr/>
        </p:nvCxnSpPr>
        <p:spPr>
          <a:xfrm rot="16200000" flipH="1">
            <a:off x="7142631" y="1873174"/>
            <a:ext cx="357635" cy="430046"/>
          </a:xfrm>
          <a:prstGeom prst="bentConnector2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CD23839-0FBC-5033-DCBE-27F3D9FF7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77" r="18196"/>
          <a:stretch/>
        </p:blipFill>
        <p:spPr>
          <a:xfrm>
            <a:off x="4984267" y="3033486"/>
            <a:ext cx="4120217" cy="2110014"/>
          </a:xfrm>
          <a:prstGeom prst="rect">
            <a:avLst/>
          </a:prstGeom>
        </p:spPr>
      </p:pic>
      <p:grpSp>
        <p:nvGrpSpPr>
          <p:cNvPr id="16" name="Google Shape;807;g286b00870f9_1_1135">
            <a:extLst>
              <a:ext uri="{FF2B5EF4-FFF2-40B4-BE49-F238E27FC236}">
                <a16:creationId xmlns:a16="http://schemas.microsoft.com/office/drawing/2014/main" id="{BF3EFA67-75F5-AA4A-620B-E22DEA511981}"/>
              </a:ext>
            </a:extLst>
          </p:cNvPr>
          <p:cNvGrpSpPr/>
          <p:nvPr/>
        </p:nvGrpSpPr>
        <p:grpSpPr>
          <a:xfrm>
            <a:off x="5844272" y="825816"/>
            <a:ext cx="1262153" cy="431864"/>
            <a:chOff x="6943296" y="534441"/>
            <a:chExt cx="213000" cy="87673"/>
          </a:xfrm>
        </p:grpSpPr>
        <p:sp>
          <p:nvSpPr>
            <p:cNvPr id="18" name="Google Shape;808;g286b00870f9_1_1135">
              <a:extLst>
                <a:ext uri="{FF2B5EF4-FFF2-40B4-BE49-F238E27FC236}">
                  <a16:creationId xmlns:a16="http://schemas.microsoft.com/office/drawing/2014/main" id="{A79C0754-D2F2-1B7E-CD7B-CA1099B3B257}"/>
                </a:ext>
              </a:extLst>
            </p:cNvPr>
            <p:cNvSpPr/>
            <p:nvPr/>
          </p:nvSpPr>
          <p:spPr>
            <a:xfrm>
              <a:off x="6943296" y="590669"/>
              <a:ext cx="213000" cy="3144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09;g286b00870f9_1_1135">
              <a:extLst>
                <a:ext uri="{FF2B5EF4-FFF2-40B4-BE49-F238E27FC236}">
                  <a16:creationId xmlns:a16="http://schemas.microsoft.com/office/drawing/2014/main" id="{19B84587-E1D0-A681-3026-C1B5D57C0A51}"/>
                </a:ext>
              </a:extLst>
            </p:cNvPr>
            <p:cNvSpPr/>
            <p:nvPr/>
          </p:nvSpPr>
          <p:spPr>
            <a:xfrm>
              <a:off x="6943296" y="534441"/>
              <a:ext cx="213000" cy="55738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4ABC95F-2A06-E576-029B-F5584D7F1916}"/>
              </a:ext>
            </a:extLst>
          </p:cNvPr>
          <p:cNvCxnSpPr>
            <a:stCxn id="14" idx="1"/>
            <a:endCxn id="18" idx="2"/>
          </p:cNvCxnSpPr>
          <p:nvPr/>
        </p:nvCxnSpPr>
        <p:spPr>
          <a:xfrm rot="10800000">
            <a:off x="6475350" y="1257680"/>
            <a:ext cx="99369" cy="401376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EC09408-924F-9777-0CF2-E0B85EE15EF6}"/>
              </a:ext>
            </a:extLst>
          </p:cNvPr>
          <p:cNvCxnSpPr>
            <a:cxnSpLocks/>
            <a:stCxn id="10" idx="1"/>
            <a:endCxn id="19" idx="3"/>
          </p:cNvCxnSpPr>
          <p:nvPr/>
        </p:nvCxnSpPr>
        <p:spPr>
          <a:xfrm rot="10800000">
            <a:off x="7106425" y="963096"/>
            <a:ext cx="318056" cy="997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FFDB09B-534E-424B-61BE-42F60D4034FF}"/>
              </a:ext>
            </a:extLst>
          </p:cNvPr>
          <p:cNvCxnSpPr>
            <a:cxnSpLocks/>
            <a:stCxn id="6" idx="2"/>
            <a:endCxn id="18" idx="1"/>
          </p:cNvCxnSpPr>
          <p:nvPr/>
        </p:nvCxnSpPr>
        <p:spPr>
          <a:xfrm rot="5400000" flipH="1">
            <a:off x="6343839" y="680668"/>
            <a:ext cx="1358951" cy="2358085"/>
          </a:xfrm>
          <a:prstGeom prst="bentConnector4">
            <a:avLst>
              <a:gd name="adj1" fmla="val -16822"/>
              <a:gd name="adj2" fmla="val 10969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06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8F93B4E-6FCA-F88B-CAB5-D1DD178E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88" y="23822"/>
            <a:ext cx="4330190" cy="3593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3E2F04-285B-DFB7-27FA-25FB41E75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88" y="3541595"/>
            <a:ext cx="5784427" cy="1578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E5B20-5147-C50E-F033-2605E9033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652" y="23823"/>
            <a:ext cx="4278741" cy="37638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460F1D-94A1-7E3E-F176-0257DB436FA1}"/>
              </a:ext>
            </a:extLst>
          </p:cNvPr>
          <p:cNvSpPr/>
          <p:nvPr/>
        </p:nvSpPr>
        <p:spPr>
          <a:xfrm>
            <a:off x="4856479" y="4897119"/>
            <a:ext cx="1225974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0277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0A937F-B47A-4B76-2EBD-F2A876F7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962" y="2222886"/>
            <a:ext cx="4044950" cy="2920614"/>
          </a:xfrm>
          <a:prstGeom prst="rect">
            <a:avLst/>
          </a:prstGeom>
        </p:spPr>
      </p:pic>
      <p:grpSp>
        <p:nvGrpSpPr>
          <p:cNvPr id="10" name="Google Shape;807;g286b00870f9_1_1135">
            <a:extLst>
              <a:ext uri="{FF2B5EF4-FFF2-40B4-BE49-F238E27FC236}">
                <a16:creationId xmlns:a16="http://schemas.microsoft.com/office/drawing/2014/main" id="{9C001EFE-EE8F-FF17-C3FE-CB3066F323B7}"/>
              </a:ext>
            </a:extLst>
          </p:cNvPr>
          <p:cNvGrpSpPr/>
          <p:nvPr/>
        </p:nvGrpSpPr>
        <p:grpSpPr>
          <a:xfrm>
            <a:off x="6988143" y="181886"/>
            <a:ext cx="1823769" cy="386803"/>
            <a:chOff x="6943296" y="532832"/>
            <a:chExt cx="213000" cy="87358"/>
          </a:xfrm>
        </p:grpSpPr>
        <p:sp>
          <p:nvSpPr>
            <p:cNvPr id="11" name="Google Shape;808;g286b00870f9_1_1135">
              <a:extLst>
                <a:ext uri="{FF2B5EF4-FFF2-40B4-BE49-F238E27FC236}">
                  <a16:creationId xmlns:a16="http://schemas.microsoft.com/office/drawing/2014/main" id="{97E38CD4-31F7-B240-C8DE-5EF2EDB28DE8}"/>
                </a:ext>
              </a:extLst>
            </p:cNvPr>
            <p:cNvSpPr/>
            <p:nvPr/>
          </p:nvSpPr>
          <p:spPr>
            <a:xfrm>
              <a:off x="6943296" y="590669"/>
              <a:ext cx="213000" cy="295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09;g286b00870f9_1_1135">
              <a:extLst>
                <a:ext uri="{FF2B5EF4-FFF2-40B4-BE49-F238E27FC236}">
                  <a16:creationId xmlns:a16="http://schemas.microsoft.com/office/drawing/2014/main" id="{D02A1F0F-126C-7D73-1EF3-A1C365913924}"/>
                </a:ext>
              </a:extLst>
            </p:cNvPr>
            <p:cNvSpPr/>
            <p:nvPr/>
          </p:nvSpPr>
          <p:spPr>
            <a:xfrm>
              <a:off x="6943296" y="532832"/>
              <a:ext cx="213000" cy="55738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16" name="Google Shape;824;g286b00870f9_1_1135">
            <a:extLst>
              <a:ext uri="{FF2B5EF4-FFF2-40B4-BE49-F238E27FC236}">
                <a16:creationId xmlns:a16="http://schemas.microsoft.com/office/drawing/2014/main" id="{3052E1B1-6199-FA98-10F7-0B523A841D7A}"/>
              </a:ext>
            </a:extLst>
          </p:cNvPr>
          <p:cNvGrpSpPr/>
          <p:nvPr/>
        </p:nvGrpSpPr>
        <p:grpSpPr>
          <a:xfrm>
            <a:off x="6277836" y="910571"/>
            <a:ext cx="1420614" cy="403745"/>
            <a:chOff x="6943296" y="482041"/>
            <a:chExt cx="213000" cy="123161"/>
          </a:xfrm>
        </p:grpSpPr>
        <p:sp>
          <p:nvSpPr>
            <p:cNvPr id="17" name="Google Shape;825;g286b00870f9_1_1135">
              <a:extLst>
                <a:ext uri="{FF2B5EF4-FFF2-40B4-BE49-F238E27FC236}">
                  <a16:creationId xmlns:a16="http://schemas.microsoft.com/office/drawing/2014/main" id="{DE93ACE8-DE59-F00C-B428-A969F9892110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826;g286b00870f9_1_1135">
              <a:extLst>
                <a:ext uri="{FF2B5EF4-FFF2-40B4-BE49-F238E27FC236}">
                  <a16:creationId xmlns:a16="http://schemas.microsoft.com/office/drawing/2014/main" id="{A109F74E-220B-5A2B-6FE2-692535586C1D}"/>
                </a:ext>
              </a:extLst>
            </p:cNvPr>
            <p:cNvSpPr/>
            <p:nvPr/>
          </p:nvSpPr>
          <p:spPr>
            <a:xfrm>
              <a:off x="6943296" y="482041"/>
              <a:ext cx="213000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IndividueelVerbruik-Observatie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19" name="Google Shape;824;g286b00870f9_1_1135">
            <a:extLst>
              <a:ext uri="{FF2B5EF4-FFF2-40B4-BE49-F238E27FC236}">
                <a16:creationId xmlns:a16="http://schemas.microsoft.com/office/drawing/2014/main" id="{19A81161-187C-CBCA-ED64-D4F5C9DE294F}"/>
              </a:ext>
            </a:extLst>
          </p:cNvPr>
          <p:cNvGrpSpPr/>
          <p:nvPr/>
        </p:nvGrpSpPr>
        <p:grpSpPr>
          <a:xfrm>
            <a:off x="6295779" y="1959148"/>
            <a:ext cx="1402671" cy="403745"/>
            <a:chOff x="6943296" y="482041"/>
            <a:chExt cx="213000" cy="123161"/>
          </a:xfrm>
        </p:grpSpPr>
        <p:sp>
          <p:nvSpPr>
            <p:cNvPr id="20" name="Google Shape;825;g286b00870f9_1_1135">
              <a:extLst>
                <a:ext uri="{FF2B5EF4-FFF2-40B4-BE49-F238E27FC236}">
                  <a16:creationId xmlns:a16="http://schemas.microsoft.com/office/drawing/2014/main" id="{FDE7672C-5E13-685E-2F7E-D754C91FB75B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826;g286b00870f9_1_1135">
              <a:extLst>
                <a:ext uri="{FF2B5EF4-FFF2-40B4-BE49-F238E27FC236}">
                  <a16:creationId xmlns:a16="http://schemas.microsoft.com/office/drawing/2014/main" id="{79117965-94E0-11A3-9F31-B78E58BEEF12}"/>
                </a:ext>
              </a:extLst>
            </p:cNvPr>
            <p:cNvSpPr/>
            <p:nvPr/>
          </p:nvSpPr>
          <p:spPr>
            <a:xfrm>
              <a:off x="6943296" y="482041"/>
              <a:ext cx="213000" cy="103787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Meterstaat</a:t>
              </a:r>
              <a:r>
                <a:rPr lang="en-US" sz="1000" b="1">
                  <a:solidFill>
                    <a:srgbClr val="FFFFFF"/>
                  </a:solidFill>
                  <a:latin typeface="Arial"/>
                </a:rPr>
                <a:t>-</a:t>
              </a:r>
            </a:p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77E4616-E39B-B72A-0FFB-75D6F1BEE326}"/>
              </a:ext>
            </a:extLst>
          </p:cNvPr>
          <p:cNvCxnSpPr>
            <a:cxnSpLocks/>
            <a:stCxn id="18" idx="3"/>
            <a:endCxn id="11" idx="2"/>
          </p:cNvCxnSpPr>
          <p:nvPr/>
        </p:nvCxnSpPr>
        <p:spPr>
          <a:xfrm flipV="1">
            <a:off x="7698450" y="568689"/>
            <a:ext cx="201578" cy="51199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02379A-E045-9A05-C76C-E74B192848A3}"/>
              </a:ext>
            </a:extLst>
          </p:cNvPr>
          <p:cNvCxnSpPr>
            <a:cxnSpLocks/>
            <a:stCxn id="21" idx="3"/>
            <a:endCxn id="11" idx="2"/>
          </p:cNvCxnSpPr>
          <p:nvPr/>
        </p:nvCxnSpPr>
        <p:spPr>
          <a:xfrm flipV="1">
            <a:off x="7698450" y="568689"/>
            <a:ext cx="201578" cy="156057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Google Shape;808;g286b00870f9_1_1135">
            <a:extLst>
              <a:ext uri="{FF2B5EF4-FFF2-40B4-BE49-F238E27FC236}">
                <a16:creationId xmlns:a16="http://schemas.microsoft.com/office/drawing/2014/main" id="{81EE3D18-08B7-8BD2-A555-8AF5043E6436}"/>
              </a:ext>
            </a:extLst>
          </p:cNvPr>
          <p:cNvSpPr/>
          <p:nvPr/>
        </p:nvSpPr>
        <p:spPr>
          <a:xfrm>
            <a:off x="5553261" y="701899"/>
            <a:ext cx="842819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Klasse</a:t>
            </a: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Meting</a:t>
            </a:r>
          </a:p>
        </p:txBody>
      </p:sp>
      <p:grpSp>
        <p:nvGrpSpPr>
          <p:cNvPr id="30" name="Google Shape;824;g286b00870f9_1_1135">
            <a:extLst>
              <a:ext uri="{FF2B5EF4-FFF2-40B4-BE49-F238E27FC236}">
                <a16:creationId xmlns:a16="http://schemas.microsoft.com/office/drawing/2014/main" id="{F2CCCEAD-7A67-1978-08AF-2CBD9ABE1F9A}"/>
              </a:ext>
            </a:extLst>
          </p:cNvPr>
          <p:cNvGrpSpPr/>
          <p:nvPr/>
        </p:nvGrpSpPr>
        <p:grpSpPr>
          <a:xfrm>
            <a:off x="6032073" y="1401186"/>
            <a:ext cx="1666377" cy="471092"/>
            <a:chOff x="6943296" y="461497"/>
            <a:chExt cx="213000" cy="143705"/>
          </a:xfrm>
        </p:grpSpPr>
        <p:sp>
          <p:nvSpPr>
            <p:cNvPr id="31" name="Google Shape;825;g286b00870f9_1_1135">
              <a:extLst>
                <a:ext uri="{FF2B5EF4-FFF2-40B4-BE49-F238E27FC236}">
                  <a16:creationId xmlns:a16="http://schemas.microsoft.com/office/drawing/2014/main" id="{5A1E6FD9-120D-EC4E-9411-23E88764938C}"/>
                </a:ext>
              </a:extLst>
            </p:cNvPr>
            <p:cNvSpPr/>
            <p:nvPr/>
          </p:nvSpPr>
          <p:spPr>
            <a:xfrm>
              <a:off x="6943296" y="564081"/>
              <a:ext cx="213000" cy="41121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26;g286b00870f9_1_1135">
              <a:extLst>
                <a:ext uri="{FF2B5EF4-FFF2-40B4-BE49-F238E27FC236}">
                  <a16:creationId xmlns:a16="http://schemas.microsoft.com/office/drawing/2014/main" id="{545EF69F-BC4C-B660-EC21-0FFCE5EF8569}"/>
                </a:ext>
              </a:extLst>
            </p:cNvPr>
            <p:cNvSpPr/>
            <p:nvPr/>
          </p:nvSpPr>
          <p:spPr>
            <a:xfrm>
              <a:off x="6943296" y="461497"/>
              <a:ext cx="213000" cy="124331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GeaggregeerdVerbruik-Observatie</a:t>
              </a:r>
              <a:endParaRPr lang="en-US" sz="6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D79DBFD-4704-5520-CC0A-C6AE7C56B505}"/>
              </a:ext>
            </a:extLst>
          </p:cNvPr>
          <p:cNvCxnSpPr>
            <a:cxnSpLocks/>
            <a:stCxn id="32" idx="3"/>
            <a:endCxn id="11" idx="2"/>
          </p:cNvCxnSpPr>
          <p:nvPr/>
        </p:nvCxnSpPr>
        <p:spPr>
          <a:xfrm flipV="1">
            <a:off x="7698450" y="568689"/>
            <a:ext cx="201578" cy="103628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Google Shape;808;g286b00870f9_1_1135">
            <a:extLst>
              <a:ext uri="{FF2B5EF4-FFF2-40B4-BE49-F238E27FC236}">
                <a16:creationId xmlns:a16="http://schemas.microsoft.com/office/drawing/2014/main" id="{594F15E9-65F9-5DAF-E240-1E59BB74ACCC}"/>
              </a:ext>
            </a:extLst>
          </p:cNvPr>
          <p:cNvSpPr/>
          <p:nvPr/>
        </p:nvSpPr>
        <p:spPr>
          <a:xfrm>
            <a:off x="5255881" y="1211346"/>
            <a:ext cx="842819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Klasse</a:t>
            </a: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001BB-C2E3-9054-589E-F8CD08490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88" y="23822"/>
            <a:ext cx="4305701" cy="35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594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22781-EFDA-0F6B-4A53-F34CAB4E2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11" y="436099"/>
            <a:ext cx="5570538" cy="3887168"/>
          </a:xfrm>
          <a:prstGeom prst="rect">
            <a:avLst/>
          </a:prstGeom>
        </p:spPr>
      </p:pic>
      <p:grpSp>
        <p:nvGrpSpPr>
          <p:cNvPr id="14" name="Google Shape;818;g286b00870f9_1_1135">
            <a:extLst>
              <a:ext uri="{FF2B5EF4-FFF2-40B4-BE49-F238E27FC236}">
                <a16:creationId xmlns:a16="http://schemas.microsoft.com/office/drawing/2014/main" id="{63022ADD-D0D6-4DA9-7D8C-6E1C759FF82F}"/>
              </a:ext>
            </a:extLst>
          </p:cNvPr>
          <p:cNvGrpSpPr/>
          <p:nvPr/>
        </p:nvGrpSpPr>
        <p:grpSpPr>
          <a:xfrm>
            <a:off x="6608667" y="343659"/>
            <a:ext cx="1331771" cy="525605"/>
            <a:chOff x="6943296" y="461407"/>
            <a:chExt cx="213000" cy="180620"/>
          </a:xfrm>
        </p:grpSpPr>
        <p:sp>
          <p:nvSpPr>
            <p:cNvPr id="15" name="Google Shape;819;g286b00870f9_1_1135">
              <a:extLst>
                <a:ext uri="{FF2B5EF4-FFF2-40B4-BE49-F238E27FC236}">
                  <a16:creationId xmlns:a16="http://schemas.microsoft.com/office/drawing/2014/main" id="{8D0F616C-4DCC-691D-3DA3-FEA9B32F9FE6}"/>
                </a:ext>
              </a:extLst>
            </p:cNvPr>
            <p:cNvSpPr/>
            <p:nvPr/>
          </p:nvSpPr>
          <p:spPr>
            <a:xfrm>
              <a:off x="6943296" y="547590"/>
              <a:ext cx="213000" cy="94437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-^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type:Systeemtype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820;g286b00870f9_1_1135">
              <a:extLst>
                <a:ext uri="{FF2B5EF4-FFF2-40B4-BE49-F238E27FC236}">
                  <a16:creationId xmlns:a16="http://schemas.microsoft.com/office/drawing/2014/main" id="{B4BFF27B-2860-50B7-0AD0-015D88D661AB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>
                  <a:solidFill>
                    <a:srgbClr val="FFFFFF"/>
                  </a:solidFill>
                  <a:latin typeface="Arial"/>
                </a:rPr>
                <a:t>Sensor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17" name="Google Shape;818;g286b00870f9_1_1135">
            <a:extLst>
              <a:ext uri="{FF2B5EF4-FFF2-40B4-BE49-F238E27FC236}">
                <a16:creationId xmlns:a16="http://schemas.microsoft.com/office/drawing/2014/main" id="{D23BA35D-8FBD-689D-C9CD-787FBFD29FED}"/>
              </a:ext>
            </a:extLst>
          </p:cNvPr>
          <p:cNvGrpSpPr/>
          <p:nvPr/>
        </p:nvGrpSpPr>
        <p:grpSpPr>
          <a:xfrm>
            <a:off x="6056113" y="1660136"/>
            <a:ext cx="962998" cy="462438"/>
            <a:chOff x="6943296" y="461407"/>
            <a:chExt cx="213000" cy="134490"/>
          </a:xfrm>
        </p:grpSpPr>
        <p:sp>
          <p:nvSpPr>
            <p:cNvPr id="18" name="Google Shape;819;g286b00870f9_1_1135">
              <a:extLst>
                <a:ext uri="{FF2B5EF4-FFF2-40B4-BE49-F238E27FC236}">
                  <a16:creationId xmlns:a16="http://schemas.microsoft.com/office/drawing/2014/main" id="{827F8C62-AF2B-B3E1-3C2B-0C53D5B5B1AE}"/>
                </a:ext>
              </a:extLst>
            </p:cNvPr>
            <p:cNvSpPr/>
            <p:nvPr/>
          </p:nvSpPr>
          <p:spPr>
            <a:xfrm>
              <a:off x="6943296" y="533183"/>
              <a:ext cx="213000" cy="62714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identificator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820;g286b00870f9_1_1135">
              <a:extLst>
                <a:ext uri="{FF2B5EF4-FFF2-40B4-BE49-F238E27FC236}">
                  <a16:creationId xmlns:a16="http://schemas.microsoft.com/office/drawing/2014/main" id="{4FA116E3-F8FD-568A-8A5A-AAC858B4CC9A}"/>
                </a:ext>
              </a:extLst>
            </p:cNvPr>
            <p:cNvSpPr/>
            <p:nvPr/>
          </p:nvSpPr>
          <p:spPr>
            <a:xfrm>
              <a:off x="6943296" y="461407"/>
              <a:ext cx="213000" cy="71776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>
                  <a:solidFill>
                    <a:srgbClr val="FFFFFF"/>
                  </a:solidFill>
                  <a:latin typeface="Arial"/>
                </a:rPr>
                <a:t>Meter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grpSp>
        <p:nvGrpSpPr>
          <p:cNvPr id="20" name="Google Shape;818;g286b00870f9_1_1135">
            <a:extLst>
              <a:ext uri="{FF2B5EF4-FFF2-40B4-BE49-F238E27FC236}">
                <a16:creationId xmlns:a16="http://schemas.microsoft.com/office/drawing/2014/main" id="{25840366-E30C-8C17-75AE-5BA1BED45F43}"/>
              </a:ext>
            </a:extLst>
          </p:cNvPr>
          <p:cNvGrpSpPr/>
          <p:nvPr/>
        </p:nvGrpSpPr>
        <p:grpSpPr>
          <a:xfrm>
            <a:off x="7813829" y="1662007"/>
            <a:ext cx="970804" cy="574589"/>
            <a:chOff x="6943296" y="461407"/>
            <a:chExt cx="213000" cy="197453"/>
          </a:xfrm>
        </p:grpSpPr>
        <p:sp>
          <p:nvSpPr>
            <p:cNvPr id="21" name="Google Shape;819;g286b00870f9_1_1135">
              <a:extLst>
                <a:ext uri="{FF2B5EF4-FFF2-40B4-BE49-F238E27FC236}">
                  <a16:creationId xmlns:a16="http://schemas.microsoft.com/office/drawing/2014/main" id="{0C7AE901-15CA-0D22-F2C3-5267146BBFAC}"/>
                </a:ext>
              </a:extLst>
            </p:cNvPr>
            <p:cNvSpPr/>
            <p:nvPr/>
          </p:nvSpPr>
          <p:spPr>
            <a:xfrm>
              <a:off x="6943296" y="547590"/>
              <a:ext cx="213000" cy="11127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fabrikant</a:t>
              </a:r>
              <a:endPara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^model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820;g286b00870f9_1_1135">
              <a:extLst>
                <a:ext uri="{FF2B5EF4-FFF2-40B4-BE49-F238E27FC236}">
                  <a16:creationId xmlns:a16="http://schemas.microsoft.com/office/drawing/2014/main" id="{1CE1AE28-B2CC-4599-68DB-D258BF2A7D3A}"/>
                </a:ext>
              </a:extLst>
            </p:cNvPr>
            <p:cNvSpPr/>
            <p:nvPr/>
          </p:nvSpPr>
          <p:spPr>
            <a:xfrm>
              <a:off x="6943296" y="461407"/>
              <a:ext cx="213000" cy="8481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Metertype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98F0E1B-0321-980D-0963-3C6A212D7528}"/>
              </a:ext>
            </a:extLst>
          </p:cNvPr>
          <p:cNvCxnSpPr>
            <a:cxnSpLocks/>
            <a:stCxn id="19" idx="0"/>
            <a:endCxn id="15" idx="2"/>
          </p:cNvCxnSpPr>
          <p:nvPr/>
        </p:nvCxnSpPr>
        <p:spPr>
          <a:xfrm rot="5400000" flipH="1" flipV="1">
            <a:off x="6510646" y="896230"/>
            <a:ext cx="790872" cy="73694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37FB671-7E2E-70A2-1887-72471341A4CD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rot="16200000" flipV="1">
            <a:off x="7390521" y="753297"/>
            <a:ext cx="792743" cy="102467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6CAA4E8-6177-66CE-F6F3-DCB2778CABAA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7019111" y="2014755"/>
            <a:ext cx="794718" cy="599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Google Shape;808;g286b00870f9_1_1135">
            <a:extLst>
              <a:ext uri="{FF2B5EF4-FFF2-40B4-BE49-F238E27FC236}">
                <a16:creationId xmlns:a16="http://schemas.microsoft.com/office/drawing/2014/main" id="{50688C84-7451-F8F2-E5D7-665B4EE33CB4}"/>
              </a:ext>
            </a:extLst>
          </p:cNvPr>
          <p:cNvSpPr/>
          <p:nvPr/>
        </p:nvSpPr>
        <p:spPr>
          <a:xfrm>
            <a:off x="6676335" y="1426434"/>
            <a:ext cx="882052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Klasse</a:t>
            </a: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Toestel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808;g286b00870f9_1_1135">
            <a:extLst>
              <a:ext uri="{FF2B5EF4-FFF2-40B4-BE49-F238E27FC236}">
                <a16:creationId xmlns:a16="http://schemas.microsoft.com/office/drawing/2014/main" id="{FB4E36EC-589D-AE3B-96B9-E12C59CB3B7A}"/>
              </a:ext>
            </a:extLst>
          </p:cNvPr>
          <p:cNvSpPr/>
          <p:nvPr/>
        </p:nvSpPr>
        <p:spPr>
          <a:xfrm>
            <a:off x="8237551" y="1441400"/>
            <a:ext cx="882052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Klasse</a:t>
            </a: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Toestel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808;g286b00870f9_1_1135">
            <a:extLst>
              <a:ext uri="{FF2B5EF4-FFF2-40B4-BE49-F238E27FC236}">
                <a16:creationId xmlns:a16="http://schemas.microsoft.com/office/drawing/2014/main" id="{326D6AE2-7535-68F3-B944-4F03B54F3092}"/>
              </a:ext>
            </a:extLst>
          </p:cNvPr>
          <p:cNvSpPr/>
          <p:nvPr/>
        </p:nvSpPr>
        <p:spPr>
          <a:xfrm>
            <a:off x="7786891" y="123052"/>
            <a:ext cx="997741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Klasse</a:t>
            </a: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Systeem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88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"/>
          <p:cNvSpPr txBox="1">
            <a:spLocks noGrp="1"/>
          </p:cNvSpPr>
          <p:nvPr>
            <p:ph type="title"/>
          </p:nvPr>
        </p:nvSpPr>
        <p:spPr>
          <a:xfrm>
            <a:off x="454738" y="572582"/>
            <a:ext cx="4203622" cy="52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GB" sz="3200" b="1">
                <a:solidFill>
                  <a:srgbClr val="000000"/>
                </a:solidFill>
                <a:latin typeface="Arial"/>
                <a:cs typeface="Arial"/>
              </a:rPr>
              <a:t>PIO-</a:t>
            </a:r>
            <a:r>
              <a:rPr lang="en-GB" sz="3200" b="1" err="1">
                <a:solidFill>
                  <a:srgbClr val="000000"/>
                </a:solidFill>
                <a:latin typeface="Arial"/>
                <a:cs typeface="Arial"/>
              </a:rPr>
              <a:t>traject</a:t>
            </a:r>
            <a:r>
              <a:rPr lang="en-GB" sz="3200" b="1">
                <a:solidFill>
                  <a:srgbClr val="000000"/>
                </a:solidFill>
                <a:latin typeface="Arial"/>
                <a:cs typeface="Arial"/>
              </a:rPr>
              <a:t> Doelstellingen</a:t>
            </a:r>
            <a:endParaRPr sz="3200" b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39" name="Google Shape;939;p3"/>
          <p:cNvSpPr txBox="1"/>
          <p:nvPr/>
        </p:nvSpPr>
        <p:spPr>
          <a:xfrm>
            <a:off x="337687" y="1996605"/>
            <a:ext cx="3975719" cy="265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lang="en-GB" b="1" i="0" u="none" strike="noStrike" cap="none">
              <a:solidFill>
                <a:srgbClr val="373636"/>
              </a:solidFill>
              <a:latin typeface="Arial"/>
              <a:ea typeface="Arial"/>
              <a:cs typeface="Arial"/>
            </a:endParaRPr>
          </a:p>
          <a:p>
            <a:pPr marL="342900" indent="-342900">
              <a:buSzPts val="1200"/>
              <a:buAutoNum type="arabicPeriod"/>
            </a:pPr>
            <a:r>
              <a:rPr lang="en-GB" b="1" err="1">
                <a:solidFill>
                  <a:srgbClr val="373636"/>
                </a:solidFill>
              </a:rPr>
              <a:t>Verbruiksgegevens</a:t>
            </a:r>
            <a:r>
              <a:rPr lang="en-GB">
                <a:solidFill>
                  <a:srgbClr val="373636"/>
                </a:solidFill>
              </a:rPr>
              <a:t> van </a:t>
            </a:r>
            <a:r>
              <a:rPr lang="en-GB" err="1">
                <a:solidFill>
                  <a:srgbClr val="373636"/>
                </a:solidFill>
              </a:rPr>
              <a:t>drinkwater</a:t>
            </a:r>
            <a:r>
              <a:rPr lang="en-GB">
                <a:solidFill>
                  <a:srgbClr val="373636"/>
                </a:solidFill>
              </a:rPr>
              <a:t> met </a:t>
            </a:r>
            <a:r>
              <a:rPr lang="en-GB" err="1">
                <a:solidFill>
                  <a:srgbClr val="373636"/>
                </a:solidFill>
              </a:rPr>
              <a:t>een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fijner</a:t>
            </a:r>
            <a:r>
              <a:rPr lang="en-GB">
                <a:solidFill>
                  <a:srgbClr val="373636"/>
                </a:solidFill>
              </a:rPr>
              <a:t> detail </a:t>
            </a:r>
            <a:r>
              <a:rPr lang="en-GB" b="1" err="1">
                <a:solidFill>
                  <a:srgbClr val="373636"/>
                </a:solidFill>
              </a:rPr>
              <a:t>ter</a:t>
            </a:r>
            <a:r>
              <a:rPr lang="en-GB" b="1">
                <a:solidFill>
                  <a:srgbClr val="373636"/>
                </a:solidFill>
              </a:rPr>
              <a:t> </a:t>
            </a:r>
            <a:r>
              <a:rPr lang="en-GB" b="1" err="1">
                <a:solidFill>
                  <a:srgbClr val="373636"/>
                </a:solidFill>
              </a:rPr>
              <a:t>beschikking</a:t>
            </a:r>
            <a:r>
              <a:rPr lang="en-GB" b="1">
                <a:solidFill>
                  <a:srgbClr val="373636"/>
                </a:solidFill>
              </a:rPr>
              <a:t> </a:t>
            </a:r>
            <a:r>
              <a:rPr lang="en-GB" b="1" err="1">
                <a:solidFill>
                  <a:srgbClr val="373636"/>
                </a:solidFill>
              </a:rPr>
              <a:t>stellen</a:t>
            </a:r>
            <a:r>
              <a:rPr lang="en-GB">
                <a:solidFill>
                  <a:srgbClr val="373636"/>
                </a:solidFill>
              </a:rPr>
              <a:t>, </a:t>
            </a:r>
            <a:r>
              <a:rPr lang="en-GB" err="1">
                <a:solidFill>
                  <a:srgbClr val="373636"/>
                </a:solidFill>
              </a:rPr>
              <a:t>zowel</a:t>
            </a:r>
            <a:r>
              <a:rPr lang="en-GB">
                <a:solidFill>
                  <a:srgbClr val="373636"/>
                </a:solidFill>
              </a:rPr>
              <a:t> in de </a:t>
            </a:r>
            <a:r>
              <a:rPr lang="en-GB" b="1" err="1">
                <a:solidFill>
                  <a:srgbClr val="373636"/>
                </a:solidFill>
              </a:rPr>
              <a:t>tijd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als</a:t>
            </a:r>
            <a:r>
              <a:rPr lang="en-GB">
                <a:solidFill>
                  <a:srgbClr val="373636"/>
                </a:solidFill>
              </a:rPr>
              <a:t> in de </a:t>
            </a:r>
            <a:r>
              <a:rPr lang="en-GB" b="1" err="1">
                <a:solidFill>
                  <a:srgbClr val="373636"/>
                </a:solidFill>
              </a:rPr>
              <a:t>ruimte</a:t>
            </a:r>
            <a:r>
              <a:rPr lang="en-GB">
                <a:solidFill>
                  <a:srgbClr val="373636"/>
                </a:solidFill>
              </a:rPr>
              <a:t>.</a:t>
            </a:r>
            <a:br>
              <a:rPr lang="en-US">
                <a:solidFill>
                  <a:srgbClr val="373636"/>
                </a:solidFill>
              </a:rPr>
            </a:br>
            <a:endParaRPr lang="en-GB">
              <a:solidFill>
                <a:srgbClr val="373636"/>
              </a:solidFill>
            </a:endParaRPr>
          </a:p>
          <a:p>
            <a:pPr marL="342900" indent="-342900">
              <a:buSzPts val="1200"/>
              <a:buAutoNum type="arabicPeriod"/>
            </a:pPr>
            <a:r>
              <a:rPr lang="en-GB" b="1" err="1">
                <a:solidFill>
                  <a:srgbClr val="373636"/>
                </a:solidFill>
              </a:rPr>
              <a:t>Verbruiksgegevens</a:t>
            </a:r>
            <a:r>
              <a:rPr lang="en-GB">
                <a:solidFill>
                  <a:srgbClr val="373636"/>
                </a:solidFill>
              </a:rPr>
              <a:t> op </a:t>
            </a:r>
            <a:r>
              <a:rPr lang="en-GB" err="1">
                <a:solidFill>
                  <a:srgbClr val="373636"/>
                </a:solidFill>
              </a:rPr>
              <a:t>een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b="1" err="1">
                <a:solidFill>
                  <a:srgbClr val="373636"/>
                </a:solidFill>
              </a:rPr>
              <a:t>ruimtelijke</a:t>
            </a:r>
            <a:r>
              <a:rPr lang="en-GB" b="1">
                <a:solidFill>
                  <a:srgbClr val="373636"/>
                </a:solidFill>
              </a:rPr>
              <a:t> </a:t>
            </a:r>
            <a:r>
              <a:rPr lang="en-GB" b="1" err="1">
                <a:solidFill>
                  <a:srgbClr val="373636"/>
                </a:solidFill>
              </a:rPr>
              <a:t>schaal</a:t>
            </a:r>
            <a:r>
              <a:rPr lang="en-GB" b="1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kunnen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b="1" err="1">
                <a:solidFill>
                  <a:srgbClr val="373636"/>
                </a:solidFill>
              </a:rPr>
              <a:t>analyseren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en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b="1" err="1">
                <a:solidFill>
                  <a:srgbClr val="373636"/>
                </a:solidFill>
              </a:rPr>
              <a:t>voorspellen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binnen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een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beperkte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b="1" err="1">
                <a:solidFill>
                  <a:srgbClr val="373636"/>
                </a:solidFill>
              </a:rPr>
              <a:t>tijdspanne</a:t>
            </a:r>
            <a:r>
              <a:rPr lang="en-GB">
                <a:solidFill>
                  <a:srgbClr val="373636"/>
                </a:solidFill>
              </a:rPr>
              <a:t> om zo  </a:t>
            </a:r>
            <a:r>
              <a:rPr lang="en-GB" err="1">
                <a:solidFill>
                  <a:srgbClr val="373636"/>
                </a:solidFill>
              </a:rPr>
              <a:t>operationele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beslissingen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te</a:t>
            </a:r>
            <a:r>
              <a:rPr lang="en-GB">
                <a:solidFill>
                  <a:srgbClr val="373636"/>
                </a:solidFill>
              </a:rPr>
              <a:t> </a:t>
            </a:r>
            <a:r>
              <a:rPr lang="en-GB" err="1">
                <a:solidFill>
                  <a:srgbClr val="373636"/>
                </a:solidFill>
              </a:rPr>
              <a:t>ondersteunen</a:t>
            </a:r>
            <a:r>
              <a:rPr lang="en-GB">
                <a:solidFill>
                  <a:srgbClr val="373636"/>
                </a:solidFill>
              </a:rPr>
              <a:t> met </a:t>
            </a:r>
            <a:r>
              <a:rPr lang="en-GB" err="1">
                <a:solidFill>
                  <a:srgbClr val="373636"/>
                </a:solidFill>
              </a:rPr>
              <a:t>beschikbare</a:t>
            </a:r>
            <a:r>
              <a:rPr lang="en-GB">
                <a:solidFill>
                  <a:srgbClr val="373636"/>
                </a:solidFill>
              </a:rPr>
              <a:t> data.</a:t>
            </a:r>
            <a:endParaRPr b="1" i="0" u="none" strike="noStrike" cap="none">
              <a:solidFill>
                <a:srgbClr val="373636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1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3995" marR="0" lvl="0" indent="-147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3" name="Picture 2" descr="Hand washing">
            <a:extLst>
              <a:ext uri="{FF2B5EF4-FFF2-40B4-BE49-F238E27FC236}">
                <a16:creationId xmlns:a16="http://schemas.microsoft.com/office/drawing/2014/main" id="{B7442B48-B20E-52F7-2291-04D00D611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1" r="19106" b="-166"/>
          <a:stretch/>
        </p:blipFill>
        <p:spPr>
          <a:xfrm>
            <a:off x="4384506" y="1990"/>
            <a:ext cx="4761936" cy="51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32236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BE66E-C401-BED2-D1D4-A0CC939A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86" y="0"/>
            <a:ext cx="4700345" cy="5143500"/>
          </a:xfrm>
          <a:prstGeom prst="rect">
            <a:avLst/>
          </a:prstGeom>
        </p:spPr>
      </p:pic>
      <p:grpSp>
        <p:nvGrpSpPr>
          <p:cNvPr id="6" name="Google Shape;824;g286b00870f9_1_1135">
            <a:extLst>
              <a:ext uri="{FF2B5EF4-FFF2-40B4-BE49-F238E27FC236}">
                <a16:creationId xmlns:a16="http://schemas.microsoft.com/office/drawing/2014/main" id="{4EEB4DBC-69DF-5AD0-767F-46F9AE529268}"/>
              </a:ext>
            </a:extLst>
          </p:cNvPr>
          <p:cNvGrpSpPr/>
          <p:nvPr/>
        </p:nvGrpSpPr>
        <p:grpSpPr>
          <a:xfrm>
            <a:off x="6764686" y="996097"/>
            <a:ext cx="944400" cy="457769"/>
            <a:chOff x="6943296" y="488187"/>
            <a:chExt cx="213000" cy="157309"/>
          </a:xfrm>
        </p:grpSpPr>
        <p:sp>
          <p:nvSpPr>
            <p:cNvPr id="7" name="Google Shape;825;g286b00870f9_1_1135">
              <a:extLst>
                <a:ext uri="{FF2B5EF4-FFF2-40B4-BE49-F238E27FC236}">
                  <a16:creationId xmlns:a16="http://schemas.microsoft.com/office/drawing/2014/main" id="{280ACB3E-9ED9-2A4A-EB6C-7212666ADE3B}"/>
                </a:ext>
              </a:extLst>
            </p:cNvPr>
            <p:cNvSpPr/>
            <p:nvPr/>
          </p:nvSpPr>
          <p:spPr>
            <a:xfrm>
              <a:off x="6943296" y="564081"/>
              <a:ext cx="213000" cy="81415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26;g286b00870f9_1_1135">
              <a:extLst>
                <a:ext uri="{FF2B5EF4-FFF2-40B4-BE49-F238E27FC236}">
                  <a16:creationId xmlns:a16="http://schemas.microsoft.com/office/drawing/2014/main" id="{8ED23F04-977E-669B-2F71-5BB48FED7A02}"/>
                </a:ext>
              </a:extLst>
            </p:cNvPr>
            <p:cNvSpPr/>
            <p:nvPr/>
          </p:nvSpPr>
          <p:spPr>
            <a:xfrm>
              <a:off x="6943296" y="488187"/>
              <a:ext cx="213000" cy="76096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>
                <a:buClr>
                  <a:srgbClr val="000000"/>
                </a:buClr>
                <a:buSzPts val="1400"/>
              </a:pPr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Aansluiting</a:t>
              </a:r>
              <a:endParaRPr lang="en-US" sz="800" b="1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BB96F9-053C-4EC3-CDED-061DB153071C}"/>
              </a:ext>
            </a:extLst>
          </p:cNvPr>
          <p:cNvSpPr txBox="1"/>
          <p:nvPr/>
        </p:nvSpPr>
        <p:spPr>
          <a:xfrm>
            <a:off x="1598507" y="1453866"/>
            <a:ext cx="141840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(</a:t>
            </a:r>
            <a:r>
              <a:rPr lang="en-US" err="1">
                <a:solidFill>
                  <a:srgbClr val="0070C0"/>
                </a:solidFill>
              </a:rPr>
              <a:t>Toebehoren</a:t>
            </a:r>
            <a:r>
              <a:rPr lang="en-US">
                <a:solidFill>
                  <a:srgbClr val="0070C0"/>
                </a:solidFill>
              </a:rPr>
              <a:t>)</a:t>
            </a:r>
            <a:endParaRPr lang="en-GB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B87761-329E-37D9-2EE8-259DBD18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30" y="2272886"/>
            <a:ext cx="3772440" cy="2833497"/>
          </a:xfrm>
          <a:prstGeom prst="rect">
            <a:avLst/>
          </a:prstGeom>
        </p:spPr>
      </p:pic>
      <p:sp>
        <p:nvSpPr>
          <p:cNvPr id="15" name="Google Shape;808;g286b00870f9_1_1135">
            <a:extLst>
              <a:ext uri="{FF2B5EF4-FFF2-40B4-BE49-F238E27FC236}">
                <a16:creationId xmlns:a16="http://schemas.microsoft.com/office/drawing/2014/main" id="{5E4ABF27-7114-4E81-2B54-83F7B0268017}"/>
              </a:ext>
            </a:extLst>
          </p:cNvPr>
          <p:cNvSpPr/>
          <p:nvPr/>
        </p:nvSpPr>
        <p:spPr>
          <a:xfrm>
            <a:off x="7548421" y="749300"/>
            <a:ext cx="1074032" cy="24679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685800">
              <a:buClr>
                <a:srgbClr val="000000"/>
              </a:buClr>
              <a:buSzPts val="1400"/>
            </a:pP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Klasse</a:t>
            </a:r>
            <a:r>
              <a:rPr lang="en-US" sz="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i="1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Toebehoren</a:t>
            </a:r>
            <a:endParaRPr lang="en-US" sz="8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5919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BA791-21F1-3B25-19FB-24A67E71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468" y="1219199"/>
            <a:ext cx="2195069" cy="3731012"/>
          </a:xfrm>
          <a:prstGeom prst="rect">
            <a:avLst/>
          </a:prstGeom>
        </p:spPr>
      </p:pic>
      <p:grpSp>
        <p:nvGrpSpPr>
          <p:cNvPr id="5" name="Google Shape;818;g286b00870f9_1_1135">
            <a:extLst>
              <a:ext uri="{FF2B5EF4-FFF2-40B4-BE49-F238E27FC236}">
                <a16:creationId xmlns:a16="http://schemas.microsoft.com/office/drawing/2014/main" id="{038D3FF3-2917-2951-F609-3709B00415E2}"/>
              </a:ext>
            </a:extLst>
          </p:cNvPr>
          <p:cNvGrpSpPr/>
          <p:nvPr/>
        </p:nvGrpSpPr>
        <p:grpSpPr>
          <a:xfrm>
            <a:off x="7222987" y="276886"/>
            <a:ext cx="1549306" cy="754638"/>
            <a:chOff x="6943296" y="461407"/>
            <a:chExt cx="213000" cy="207942"/>
          </a:xfrm>
        </p:grpSpPr>
        <p:sp>
          <p:nvSpPr>
            <p:cNvPr id="6" name="Google Shape;819;g286b00870f9_1_1135">
              <a:extLst>
                <a:ext uri="{FF2B5EF4-FFF2-40B4-BE49-F238E27FC236}">
                  <a16:creationId xmlns:a16="http://schemas.microsoft.com/office/drawing/2014/main" id="{050AF276-3AD9-3181-52FD-DFBD5E7D6D5C}"/>
                </a:ext>
              </a:extLst>
            </p:cNvPr>
            <p:cNvSpPr/>
            <p:nvPr/>
          </p:nvSpPr>
          <p:spPr>
            <a:xfrm>
              <a:off x="6943296" y="547590"/>
              <a:ext cx="213000" cy="121759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>
                  <a:srgbClr val="000000"/>
                </a:buClr>
                <a:buSzPts val="1400"/>
              </a:pPr>
              <a:r>
                <a:rPr lang="en-US" sz="80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Resultaat:Statistiek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20;g286b00870f9_1_1135">
              <a:extLst>
                <a:ext uri="{FF2B5EF4-FFF2-40B4-BE49-F238E27FC236}">
                  <a16:creationId xmlns:a16="http://schemas.microsoft.com/office/drawing/2014/main" id="{D25FECF5-BD70-80C5-BAD2-DB1E9C736F05}"/>
                </a:ext>
              </a:extLst>
            </p:cNvPr>
            <p:cNvSpPr/>
            <p:nvPr/>
          </p:nvSpPr>
          <p:spPr>
            <a:xfrm>
              <a:off x="6943296" y="461407"/>
              <a:ext cx="213000" cy="112643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defTabSz="685800"/>
              <a:r>
                <a:rPr lang="en-US" sz="1000" b="1" err="1">
                  <a:solidFill>
                    <a:srgbClr val="FFFFFF"/>
                  </a:solidFill>
                  <a:latin typeface="Arial"/>
                </a:rPr>
                <a:t>Statistische-Observatie</a:t>
              </a:r>
              <a:endParaRPr lang="en-US" sz="1000">
                <a:solidFill>
                  <a:srgbClr val="373636"/>
                </a:solidFill>
                <a:latin typeface="Arial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8BAB263-2FF0-5173-C95F-86411A03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7" y="345392"/>
            <a:ext cx="4846969" cy="31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45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gfba70e22ce_0_21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gfba70e22ce_0_21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gfba70e22ce_0_21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en Next Steps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0" name="Google Shape;3590;gfba70e22ce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6" name="Google Shape;3596;p47"/>
          <p:cNvGrpSpPr/>
          <p:nvPr/>
        </p:nvGrpSpPr>
        <p:grpSpPr>
          <a:xfrm>
            <a:off x="639508" y="1442626"/>
            <a:ext cx="478299" cy="478299"/>
            <a:chOff x="4640263" y="1219200"/>
            <a:chExt cx="123825" cy="123825"/>
          </a:xfrm>
        </p:grpSpPr>
        <p:sp>
          <p:nvSpPr>
            <p:cNvPr id="3597" name="Google Shape;3597;p47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2" name="Google Shape;3602;p47"/>
          <p:cNvGrpSpPr/>
          <p:nvPr/>
        </p:nvGrpSpPr>
        <p:grpSpPr>
          <a:xfrm>
            <a:off x="639508" y="2063566"/>
            <a:ext cx="470610" cy="478327"/>
            <a:chOff x="6215424" y="4028218"/>
            <a:chExt cx="202814" cy="206140"/>
          </a:xfrm>
        </p:grpSpPr>
        <p:sp>
          <p:nvSpPr>
            <p:cNvPr id="3603" name="Google Shape;3603;p47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1" name="Google Shape;3611;p47"/>
          <p:cNvGrpSpPr/>
          <p:nvPr/>
        </p:nvGrpSpPr>
        <p:grpSpPr>
          <a:xfrm>
            <a:off x="639508" y="2686702"/>
            <a:ext cx="471655" cy="471655"/>
            <a:chOff x="4287838" y="1854201"/>
            <a:chExt cx="149225" cy="149225"/>
          </a:xfrm>
        </p:grpSpPr>
        <p:sp>
          <p:nvSpPr>
            <p:cNvPr id="3612" name="Google Shape;3612;p47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3" name="Google Shape;3613;p47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614" name="Google Shape;3614;p47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3615" name="Google Shape;3615;p47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6" name="Google Shape;3616;p47"/>
          <p:cNvSpPr txBox="1"/>
          <p:nvPr/>
        </p:nvSpPr>
        <p:spPr>
          <a:xfrm>
            <a:off x="1294249" y="151242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 tweede thematische werkgroep.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Google Shape;3617;p47"/>
          <p:cNvSpPr txBox="1"/>
          <p:nvPr/>
        </p:nvSpPr>
        <p:spPr>
          <a:xfrm>
            <a:off x="1294249" y="2111254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 verslag van deze werkgroep. Feedback is zeker welkom.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8" name="Google Shape;3618;p47"/>
          <p:cNvSpPr txBox="1"/>
          <p:nvPr/>
        </p:nvSpPr>
        <p:spPr>
          <a:xfrm>
            <a:off x="1294198" y="275317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9" name="Google Shape;3619;p47"/>
          <p:cNvSpPr txBox="1"/>
          <p:nvPr/>
        </p:nvSpPr>
        <p:spPr>
          <a:xfrm>
            <a:off x="1294198" y="3395104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NL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Nieuwe versie van het semantische model publiceren op GitHub. </a:t>
            </a:r>
            <a:endParaRPr lang="nl-NL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p4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p47"/>
          <p:cNvSpPr txBox="1"/>
          <p:nvPr/>
        </p:nvSpPr>
        <p:spPr>
          <a:xfrm>
            <a:off x="1294198" y="3962726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5"/>
                  </a:ext>
                </a:extLst>
              </a:rPr>
              <a:t>Omzetten van sneuvelmodel in UML conform data 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6"/>
                  </a:ext>
                </a:extLst>
              </a:rPr>
              <a:t>model.</a:t>
            </a:r>
            <a:endParaRPr lang="nl-BE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2" name="Google Shape;3622;p47"/>
          <p:cNvGrpSpPr/>
          <p:nvPr/>
        </p:nvGrpSpPr>
        <p:grpSpPr>
          <a:xfrm>
            <a:off x="639509" y="3894582"/>
            <a:ext cx="492502" cy="471347"/>
            <a:chOff x="4300538" y="69851"/>
            <a:chExt cx="1193800" cy="1195387"/>
          </a:xfrm>
        </p:grpSpPr>
        <p:sp>
          <p:nvSpPr>
            <p:cNvPr id="3623" name="Google Shape;3623;p47"/>
            <p:cNvSpPr/>
            <p:nvPr/>
          </p:nvSpPr>
          <p:spPr>
            <a:xfrm>
              <a:off x="4300538" y="69851"/>
              <a:ext cx="1193800" cy="119538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220" y="23"/>
                  </a:moveTo>
                  <a:cubicBezTo>
                    <a:pt x="441" y="23"/>
                    <a:pt x="441" y="23"/>
                    <a:pt x="441" y="23"/>
                  </a:cubicBezTo>
                  <a:cubicBezTo>
                    <a:pt x="441" y="67"/>
                    <a:pt x="441" y="67"/>
                    <a:pt x="441" y="67"/>
                  </a:cubicBezTo>
                  <a:cubicBezTo>
                    <a:pt x="220" y="67"/>
                    <a:pt x="220" y="67"/>
                    <a:pt x="220" y="67"/>
                  </a:cubicBezTo>
                  <a:lnTo>
                    <a:pt x="220" y="23"/>
                  </a:lnTo>
                  <a:close/>
                  <a:moveTo>
                    <a:pt x="196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96" y="23"/>
                    <a:pt x="196" y="23"/>
                    <a:pt x="196" y="23"/>
                  </a:cubicBezTo>
                  <a:lnTo>
                    <a:pt x="196" y="67"/>
                  </a:lnTo>
                  <a:close/>
                  <a:moveTo>
                    <a:pt x="553" y="552"/>
                  </a:moveTo>
                  <a:cubicBezTo>
                    <a:pt x="23" y="552"/>
                    <a:pt x="23" y="552"/>
                    <a:pt x="23" y="55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0" y="297"/>
                    <a:pt x="110" y="297"/>
                    <a:pt x="110" y="297"/>
                  </a:cubicBezTo>
                  <a:cubicBezTo>
                    <a:pt x="78" y="303"/>
                    <a:pt x="54" y="330"/>
                    <a:pt x="54" y="362"/>
                  </a:cubicBezTo>
                  <a:cubicBezTo>
                    <a:pt x="54" y="441"/>
                    <a:pt x="122" y="519"/>
                    <a:pt x="122" y="519"/>
                  </a:cubicBezTo>
                  <a:cubicBezTo>
                    <a:pt x="122" y="519"/>
                    <a:pt x="189" y="441"/>
                    <a:pt x="189" y="362"/>
                  </a:cubicBezTo>
                  <a:cubicBezTo>
                    <a:pt x="189" y="330"/>
                    <a:pt x="165" y="303"/>
                    <a:pt x="134" y="297"/>
                  </a:cubicBezTo>
                  <a:cubicBezTo>
                    <a:pt x="134" y="250"/>
                    <a:pt x="134" y="250"/>
                    <a:pt x="134" y="250"/>
                  </a:cubicBezTo>
                  <a:cubicBezTo>
                    <a:pt x="275" y="250"/>
                    <a:pt x="275" y="250"/>
                    <a:pt x="275" y="250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43" y="302"/>
                    <a:pt x="218" y="330"/>
                    <a:pt x="218" y="364"/>
                  </a:cubicBezTo>
                  <a:cubicBezTo>
                    <a:pt x="218" y="433"/>
                    <a:pt x="276" y="507"/>
                    <a:pt x="279" y="510"/>
                  </a:cubicBezTo>
                  <a:cubicBezTo>
                    <a:pt x="288" y="522"/>
                    <a:pt x="288" y="522"/>
                    <a:pt x="288" y="522"/>
                  </a:cubicBezTo>
                  <a:cubicBezTo>
                    <a:pt x="297" y="510"/>
                    <a:pt x="297" y="510"/>
                    <a:pt x="297" y="510"/>
                  </a:cubicBezTo>
                  <a:cubicBezTo>
                    <a:pt x="300" y="507"/>
                    <a:pt x="358" y="433"/>
                    <a:pt x="358" y="364"/>
                  </a:cubicBezTo>
                  <a:cubicBezTo>
                    <a:pt x="358" y="330"/>
                    <a:pt x="332" y="301"/>
                    <a:pt x="299" y="295"/>
                  </a:cubicBezTo>
                  <a:cubicBezTo>
                    <a:pt x="299" y="226"/>
                    <a:pt x="299" y="226"/>
                    <a:pt x="299" y="226"/>
                  </a:cubicBezTo>
                  <a:cubicBezTo>
                    <a:pt x="134" y="226"/>
                    <a:pt x="134" y="226"/>
                    <a:pt x="134" y="226"/>
                  </a:cubicBezTo>
                  <a:cubicBezTo>
                    <a:pt x="134" y="91"/>
                    <a:pt x="134" y="91"/>
                    <a:pt x="134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151"/>
                    <a:pt x="196" y="151"/>
                    <a:pt x="196" y="151"/>
                  </a:cubicBezTo>
                  <a:cubicBezTo>
                    <a:pt x="490" y="151"/>
                    <a:pt x="490" y="151"/>
                    <a:pt x="490" y="151"/>
                  </a:cubicBezTo>
                  <a:cubicBezTo>
                    <a:pt x="490" y="196"/>
                    <a:pt x="490" y="196"/>
                    <a:pt x="490" y="196"/>
                  </a:cubicBezTo>
                  <a:cubicBezTo>
                    <a:pt x="442" y="196"/>
                    <a:pt x="442" y="196"/>
                    <a:pt x="442" y="196"/>
                  </a:cubicBezTo>
                  <a:cubicBezTo>
                    <a:pt x="442" y="295"/>
                    <a:pt x="442" y="295"/>
                    <a:pt x="442" y="295"/>
                  </a:cubicBezTo>
                  <a:cubicBezTo>
                    <a:pt x="409" y="301"/>
                    <a:pt x="384" y="330"/>
                    <a:pt x="384" y="364"/>
                  </a:cubicBezTo>
                  <a:cubicBezTo>
                    <a:pt x="384" y="433"/>
                    <a:pt x="442" y="507"/>
                    <a:pt x="444" y="510"/>
                  </a:cubicBezTo>
                  <a:cubicBezTo>
                    <a:pt x="454" y="522"/>
                    <a:pt x="454" y="522"/>
                    <a:pt x="454" y="522"/>
                  </a:cubicBezTo>
                  <a:cubicBezTo>
                    <a:pt x="463" y="510"/>
                    <a:pt x="463" y="510"/>
                    <a:pt x="463" y="510"/>
                  </a:cubicBezTo>
                  <a:cubicBezTo>
                    <a:pt x="465" y="507"/>
                    <a:pt x="523" y="433"/>
                    <a:pt x="523" y="364"/>
                  </a:cubicBezTo>
                  <a:cubicBezTo>
                    <a:pt x="523" y="330"/>
                    <a:pt x="498" y="301"/>
                    <a:pt x="466" y="295"/>
                  </a:cubicBezTo>
                  <a:cubicBezTo>
                    <a:pt x="466" y="220"/>
                    <a:pt x="466" y="220"/>
                    <a:pt x="466" y="220"/>
                  </a:cubicBezTo>
                  <a:cubicBezTo>
                    <a:pt x="514" y="220"/>
                    <a:pt x="514" y="220"/>
                    <a:pt x="514" y="220"/>
                  </a:cubicBezTo>
                  <a:cubicBezTo>
                    <a:pt x="514" y="127"/>
                    <a:pt x="514" y="127"/>
                    <a:pt x="514" y="127"/>
                  </a:cubicBezTo>
                  <a:cubicBezTo>
                    <a:pt x="220" y="127"/>
                    <a:pt x="220" y="127"/>
                    <a:pt x="220" y="127"/>
                  </a:cubicBezTo>
                  <a:cubicBezTo>
                    <a:pt x="220" y="91"/>
                    <a:pt x="220" y="91"/>
                    <a:pt x="220" y="91"/>
                  </a:cubicBezTo>
                  <a:cubicBezTo>
                    <a:pt x="465" y="91"/>
                    <a:pt x="465" y="91"/>
                    <a:pt x="465" y="91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553" y="23"/>
                    <a:pt x="553" y="23"/>
                    <a:pt x="553" y="23"/>
                  </a:cubicBezTo>
                  <a:lnTo>
                    <a:pt x="553" y="552"/>
                  </a:lnTo>
                  <a:close/>
                  <a:moveTo>
                    <a:pt x="110" y="91"/>
                  </a:moveTo>
                  <a:cubicBezTo>
                    <a:pt x="110" y="226"/>
                    <a:pt x="110" y="226"/>
                    <a:pt x="110" y="226"/>
                  </a:cubicBezTo>
                  <a:cubicBezTo>
                    <a:pt x="94" y="226"/>
                    <a:pt x="94" y="226"/>
                    <a:pt x="94" y="226"/>
                  </a:cubicBezTo>
                  <a:cubicBezTo>
                    <a:pt x="94" y="91"/>
                    <a:pt x="94" y="91"/>
                    <a:pt x="94" y="91"/>
                  </a:cubicBezTo>
                  <a:lnTo>
                    <a:pt x="110" y="91"/>
                  </a:lnTo>
                  <a:close/>
                  <a:moveTo>
                    <a:pt x="122" y="330"/>
                  </a:moveTo>
                  <a:cubicBezTo>
                    <a:pt x="141" y="330"/>
                    <a:pt x="156" y="345"/>
                    <a:pt x="156" y="364"/>
                  </a:cubicBezTo>
                  <a:cubicBezTo>
                    <a:pt x="156" y="384"/>
                    <a:pt x="141" y="399"/>
                    <a:pt x="122" y="399"/>
                  </a:cubicBezTo>
                  <a:cubicBezTo>
                    <a:pt x="102" y="399"/>
                    <a:pt x="87" y="384"/>
                    <a:pt x="87" y="364"/>
                  </a:cubicBezTo>
                  <a:cubicBezTo>
                    <a:pt x="87" y="345"/>
                    <a:pt x="102" y="330"/>
                    <a:pt x="122" y="330"/>
                  </a:cubicBezTo>
                  <a:close/>
                  <a:moveTo>
                    <a:pt x="288" y="318"/>
                  </a:moveTo>
                  <a:cubicBezTo>
                    <a:pt x="313" y="318"/>
                    <a:pt x="334" y="339"/>
                    <a:pt x="334" y="364"/>
                  </a:cubicBezTo>
                  <a:cubicBezTo>
                    <a:pt x="334" y="409"/>
                    <a:pt x="304" y="459"/>
                    <a:pt x="288" y="482"/>
                  </a:cubicBezTo>
                  <a:cubicBezTo>
                    <a:pt x="272" y="459"/>
                    <a:pt x="242" y="409"/>
                    <a:pt x="242" y="364"/>
                  </a:cubicBezTo>
                  <a:cubicBezTo>
                    <a:pt x="242" y="339"/>
                    <a:pt x="263" y="318"/>
                    <a:pt x="288" y="318"/>
                  </a:cubicBezTo>
                  <a:close/>
                  <a:moveTo>
                    <a:pt x="454" y="318"/>
                  </a:moveTo>
                  <a:cubicBezTo>
                    <a:pt x="479" y="318"/>
                    <a:pt x="499" y="339"/>
                    <a:pt x="499" y="364"/>
                  </a:cubicBezTo>
                  <a:cubicBezTo>
                    <a:pt x="499" y="409"/>
                    <a:pt x="469" y="459"/>
                    <a:pt x="454" y="482"/>
                  </a:cubicBezTo>
                  <a:cubicBezTo>
                    <a:pt x="438" y="459"/>
                    <a:pt x="408" y="409"/>
                    <a:pt x="408" y="364"/>
                  </a:cubicBezTo>
                  <a:cubicBezTo>
                    <a:pt x="408" y="339"/>
                    <a:pt x="428" y="318"/>
                    <a:pt x="454" y="3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4821238" y="747713"/>
              <a:ext cx="152400" cy="153987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37" y="74"/>
                  </a:move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4"/>
                    <a:pt x="37" y="74"/>
                  </a:cubicBezTo>
                  <a:close/>
                  <a:moveTo>
                    <a:pt x="37" y="24"/>
                  </a:moveTo>
                  <a:cubicBezTo>
                    <a:pt x="44" y="24"/>
                    <a:pt x="50" y="30"/>
                    <a:pt x="50" y="37"/>
                  </a:cubicBezTo>
                  <a:cubicBezTo>
                    <a:pt x="50" y="44"/>
                    <a:pt x="44" y="50"/>
                    <a:pt x="37" y="50"/>
                  </a:cubicBez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7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164138" y="747713"/>
              <a:ext cx="152400" cy="153987"/>
            </a:xfrm>
            <a:custGeom>
              <a:avLst/>
              <a:gdLst/>
              <a:ahLst/>
              <a:cxnLst/>
              <a:rect l="l" t="t" r="r" b="b"/>
              <a:pathLst>
                <a:path w="73" h="74" extrusionOk="0">
                  <a:moveTo>
                    <a:pt x="37" y="74"/>
                  </a:moveTo>
                  <a:cubicBezTo>
                    <a:pt x="57" y="74"/>
                    <a:pt x="73" y="58"/>
                    <a:pt x="73" y="37"/>
                  </a:cubicBezTo>
                  <a:cubicBezTo>
                    <a:pt x="73" y="17"/>
                    <a:pt x="5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lose/>
                  <a:moveTo>
                    <a:pt x="37" y="24"/>
                  </a:moveTo>
                  <a:cubicBezTo>
                    <a:pt x="44" y="24"/>
                    <a:pt x="49" y="30"/>
                    <a:pt x="49" y="37"/>
                  </a:cubicBezTo>
                  <a:cubicBezTo>
                    <a:pt x="49" y="44"/>
                    <a:pt x="44" y="50"/>
                    <a:pt x="37" y="50"/>
                  </a:cubicBezTo>
                  <a:cubicBezTo>
                    <a:pt x="29" y="50"/>
                    <a:pt x="24" y="44"/>
                    <a:pt x="24" y="37"/>
                  </a:cubicBezTo>
                  <a:cubicBezTo>
                    <a:pt x="24" y="30"/>
                    <a:pt x="29" y="24"/>
                    <a:pt x="37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22788" y="793750"/>
              <a:ext cx="61800" cy="61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oogle Shape;3608;p47">
            <a:extLst>
              <a:ext uri="{FF2B5EF4-FFF2-40B4-BE49-F238E27FC236}">
                <a16:creationId xmlns:a16="http://schemas.microsoft.com/office/drawing/2014/main" id="{DB682AFB-3307-8A89-FC17-4BE3195621D9}"/>
              </a:ext>
            </a:extLst>
          </p:cNvPr>
          <p:cNvGrpSpPr/>
          <p:nvPr/>
        </p:nvGrpSpPr>
        <p:grpSpPr>
          <a:xfrm>
            <a:off x="639508" y="3303891"/>
            <a:ext cx="479163" cy="478593"/>
            <a:chOff x="4148138" y="53975"/>
            <a:chExt cx="1335088" cy="1333500"/>
          </a:xfrm>
        </p:grpSpPr>
        <p:sp>
          <p:nvSpPr>
            <p:cNvPr id="9" name="Google Shape;3609;p47">
              <a:extLst>
                <a:ext uri="{FF2B5EF4-FFF2-40B4-BE49-F238E27FC236}">
                  <a16:creationId xmlns:a16="http://schemas.microsoft.com/office/drawing/2014/main" id="{57D52854-D335-B7CA-1067-382F6D4AD4E9}"/>
                </a:ext>
              </a:extLst>
            </p:cNvPr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10;p47">
              <a:extLst>
                <a:ext uri="{FF2B5EF4-FFF2-40B4-BE49-F238E27FC236}">
                  <a16:creationId xmlns:a16="http://schemas.microsoft.com/office/drawing/2014/main" id="{18CEF7E6-EDFD-2875-0D97-BD4892691143}"/>
                </a:ext>
              </a:extLst>
            </p:cNvPr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0" name="Google Shape;1050;p34"/>
          <p:cNvCxnSpPr>
            <a:cxnSpLocks/>
          </p:cNvCxnSpPr>
          <p:nvPr/>
        </p:nvCxnSpPr>
        <p:spPr>
          <a:xfrm>
            <a:off x="4875759" y="3451483"/>
            <a:ext cx="0" cy="142811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1" name="Google Shape;1051;p34"/>
          <p:cNvCxnSpPr/>
          <p:nvPr/>
        </p:nvCxnSpPr>
        <p:spPr>
          <a:xfrm>
            <a:off x="5404328" y="2800661"/>
            <a:ext cx="1500" cy="487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2" name="Google Shape;1052;p34"/>
          <p:cNvCxnSpPr/>
          <p:nvPr/>
        </p:nvCxnSpPr>
        <p:spPr>
          <a:xfrm>
            <a:off x="8203254" y="2791361"/>
            <a:ext cx="1500" cy="5061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3" name="Google Shape;1053;p34"/>
          <p:cNvCxnSpPr>
            <a:cxnSpLocks/>
          </p:cNvCxnSpPr>
          <p:nvPr/>
        </p:nvCxnSpPr>
        <p:spPr>
          <a:xfrm>
            <a:off x="4191561" y="2808312"/>
            <a:ext cx="0" cy="259685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54" name="Google Shape;1054;p3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Tijdlijn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OSLO </a:t>
            </a: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Digitale</a:t>
            </a: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2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Watermeter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34"/>
          <p:cNvCxnSpPr>
            <a:cxnSpLocks/>
          </p:cNvCxnSpPr>
          <p:nvPr/>
        </p:nvCxnSpPr>
        <p:spPr>
          <a:xfrm>
            <a:off x="3207123" y="2820034"/>
            <a:ext cx="0" cy="262718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56" name="Google Shape;1056;p34"/>
          <p:cNvCxnSpPr>
            <a:cxnSpLocks/>
          </p:cNvCxnSpPr>
          <p:nvPr/>
        </p:nvCxnSpPr>
        <p:spPr>
          <a:xfrm>
            <a:off x="4077242" y="3369894"/>
            <a:ext cx="0" cy="214624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7" name="Google Shape;1057;p34"/>
          <p:cNvCxnSpPr/>
          <p:nvPr/>
        </p:nvCxnSpPr>
        <p:spPr>
          <a:xfrm>
            <a:off x="2495576" y="3369894"/>
            <a:ext cx="0" cy="2244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59" name="Google Shape;1059;p34"/>
          <p:cNvCxnSpPr/>
          <p:nvPr/>
        </p:nvCxnSpPr>
        <p:spPr>
          <a:xfrm>
            <a:off x="1605719" y="2808312"/>
            <a:ext cx="900" cy="371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060" name="Google Shape;1060;p34"/>
          <p:cNvSpPr txBox="1"/>
          <p:nvPr/>
        </p:nvSpPr>
        <p:spPr>
          <a:xfrm>
            <a:off x="1406087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4"/>
          <p:cNvSpPr txBox="1"/>
          <p:nvPr/>
        </p:nvSpPr>
        <p:spPr>
          <a:xfrm>
            <a:off x="2129446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4"/>
          <p:cNvSpPr txBox="1"/>
          <p:nvPr/>
        </p:nvSpPr>
        <p:spPr>
          <a:xfrm>
            <a:off x="2852816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4"/>
          <p:cNvSpPr txBox="1"/>
          <p:nvPr/>
        </p:nvSpPr>
        <p:spPr>
          <a:xfrm>
            <a:off x="3576167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34"/>
          <p:cNvSpPr txBox="1"/>
          <p:nvPr/>
        </p:nvSpPr>
        <p:spPr>
          <a:xfrm>
            <a:off x="4299527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34"/>
          <p:cNvSpPr txBox="1"/>
          <p:nvPr/>
        </p:nvSpPr>
        <p:spPr>
          <a:xfrm>
            <a:off x="4999340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juli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4"/>
          <p:cNvSpPr txBox="1"/>
          <p:nvPr/>
        </p:nvSpPr>
        <p:spPr>
          <a:xfrm>
            <a:off x="5722699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augustus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34"/>
          <p:cNvSpPr txBox="1"/>
          <p:nvPr/>
        </p:nvSpPr>
        <p:spPr>
          <a:xfrm>
            <a:off x="1114010" y="2488740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Kick-Off </a:t>
            </a:r>
            <a:endParaRPr sz="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34"/>
          <p:cNvSpPr txBox="1"/>
          <p:nvPr/>
        </p:nvSpPr>
        <p:spPr>
          <a:xfrm>
            <a:off x="2630613" y="2299458"/>
            <a:ext cx="1149889" cy="4612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-GB" sz="950" b="1">
                <a:solidFill>
                  <a:schemeClr val="dk1"/>
                </a:solidFill>
              </a:rPr>
              <a:t>15 </a:t>
            </a:r>
            <a:r>
              <a:rPr lang="en-GB" sz="950" b="1" err="1">
                <a:solidFill>
                  <a:schemeClr val="dk1"/>
                </a:solidFill>
              </a:rPr>
              <a:t>april</a:t>
            </a:r>
            <a:r>
              <a:rPr lang="en-GB" sz="950" b="1">
                <a:solidFill>
                  <a:schemeClr val="dk1"/>
                </a:solidFill>
              </a:rPr>
              <a:t> 9u30-12u30</a:t>
            </a:r>
          </a:p>
          <a:p>
            <a:pPr algn="ctr">
              <a:buSzPts val="1050"/>
            </a:pPr>
            <a:r>
              <a:rPr lang="en-GB" sz="950" b="1" err="1">
                <a:solidFill>
                  <a:schemeClr val="dk1"/>
                </a:solidFill>
              </a:rPr>
              <a:t>Thematische</a:t>
            </a:r>
            <a:r>
              <a:rPr lang="en-GB" sz="950" b="1">
                <a:solidFill>
                  <a:schemeClr val="dk1"/>
                </a:solidFill>
              </a:rPr>
              <a:t> </a:t>
            </a:r>
            <a:r>
              <a:rPr lang="en-GB" sz="950" b="1" err="1">
                <a:solidFill>
                  <a:schemeClr val="dk1"/>
                </a:solidFill>
              </a:rPr>
              <a:t>werkgroep</a:t>
            </a:r>
            <a:r>
              <a:rPr lang="en-GB" sz="950" b="1">
                <a:solidFill>
                  <a:schemeClr val="dk1"/>
                </a:solidFill>
              </a:rPr>
              <a:t> 1</a:t>
            </a:r>
          </a:p>
        </p:txBody>
      </p:sp>
      <p:sp>
        <p:nvSpPr>
          <p:cNvPr id="1069" name="Google Shape;1069;p34"/>
          <p:cNvSpPr txBox="1"/>
          <p:nvPr/>
        </p:nvSpPr>
        <p:spPr>
          <a:xfrm>
            <a:off x="3496673" y="3711044"/>
            <a:ext cx="1083075" cy="5180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1050"/>
              <a:defRPr sz="95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err="1"/>
              <a:t>Thematische</a:t>
            </a:r>
            <a:r>
              <a:rPr lang="en-GB"/>
              <a:t> </a:t>
            </a:r>
            <a:r>
              <a:rPr lang="en-GB" err="1"/>
              <a:t>werkgroep</a:t>
            </a:r>
            <a:r>
              <a:rPr lang="en-GB"/>
              <a:t> 2</a:t>
            </a:r>
          </a:p>
          <a:p>
            <a:r>
              <a:rPr lang="en-GB"/>
              <a:t>6 </a:t>
            </a:r>
            <a:r>
              <a:rPr lang="en-GB" err="1"/>
              <a:t>mei</a:t>
            </a:r>
            <a:r>
              <a:rPr lang="en-GB"/>
              <a:t> 9-12u</a:t>
            </a:r>
          </a:p>
          <a:p>
            <a:endParaRPr lang="en-GB"/>
          </a:p>
          <a:p>
            <a:r>
              <a:rPr lang="en-GB"/>
              <a:t> </a:t>
            </a:r>
            <a:endParaRPr/>
          </a:p>
        </p:txBody>
      </p:sp>
      <p:sp>
        <p:nvSpPr>
          <p:cNvPr id="1070" name="Google Shape;1070;p34"/>
          <p:cNvSpPr txBox="1"/>
          <p:nvPr/>
        </p:nvSpPr>
        <p:spPr>
          <a:xfrm>
            <a:off x="5325279" y="2541487"/>
            <a:ext cx="984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publieke</a:t>
            </a: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3"/>
                  </a:ext>
                </a:extLst>
              </a:rPr>
              <a:t>period</a:t>
            </a:r>
            <a:r>
              <a:rPr lang="en-GB" sz="7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lang="en-GB" sz="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4"/>
          <p:cNvSpPr txBox="1"/>
          <p:nvPr/>
        </p:nvSpPr>
        <p:spPr>
          <a:xfrm>
            <a:off x="7711734" y="2525611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publieke </a:t>
            </a:r>
            <a:b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7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periode</a:t>
            </a:r>
            <a:endParaRPr sz="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34"/>
          <p:cNvSpPr/>
          <p:nvPr/>
        </p:nvSpPr>
        <p:spPr>
          <a:xfrm rot="5400000">
            <a:off x="6688159" y="1507536"/>
            <a:ext cx="230400" cy="2798063"/>
          </a:xfrm>
          <a:prstGeom prst="leftBrace">
            <a:avLst>
              <a:gd name="adj1" fmla="val 0"/>
              <a:gd name="adj2" fmla="val 49785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4"/>
          <p:cNvSpPr txBox="1"/>
          <p:nvPr/>
        </p:nvSpPr>
        <p:spPr>
          <a:xfrm>
            <a:off x="6481009" y="2525621"/>
            <a:ext cx="1317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ontwerpstandaard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34"/>
          <p:cNvSpPr/>
          <p:nvPr/>
        </p:nvSpPr>
        <p:spPr>
          <a:xfrm>
            <a:off x="682736" y="3075899"/>
            <a:ext cx="7900958" cy="175196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4"/>
          <p:cNvSpPr txBox="1"/>
          <p:nvPr/>
        </p:nvSpPr>
        <p:spPr>
          <a:xfrm>
            <a:off x="6422512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4"/>
          <p:cNvSpPr txBox="1"/>
          <p:nvPr/>
        </p:nvSpPr>
        <p:spPr>
          <a:xfrm>
            <a:off x="1998946" y="3713093"/>
            <a:ext cx="984300" cy="516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 lang="en-GB"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11 </a:t>
            </a:r>
            <a:r>
              <a:rPr lang="en-GB" sz="950" b="1" err="1">
                <a:solidFill>
                  <a:schemeClr val="dk1"/>
                </a:solidFill>
              </a:rPr>
              <a:t>maart</a:t>
            </a:r>
            <a:r>
              <a:rPr lang="en-GB" sz="950" b="1">
                <a:solidFill>
                  <a:schemeClr val="dk1"/>
                </a:solidFill>
              </a:rPr>
              <a:t> 9-12u</a:t>
            </a:r>
          </a:p>
        </p:txBody>
      </p:sp>
      <p:sp>
        <p:nvSpPr>
          <p:cNvPr id="1077" name="Google Shape;1077;p34"/>
          <p:cNvSpPr txBox="1"/>
          <p:nvPr/>
        </p:nvSpPr>
        <p:spPr>
          <a:xfrm>
            <a:off x="3798190" y="2138945"/>
            <a:ext cx="984300" cy="6061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SzPts val="1050"/>
              <a:defRPr sz="950" b="1">
                <a:solidFill>
                  <a:schemeClr val="dk1"/>
                </a:solidFill>
              </a:defRPr>
            </a:lvl1pPr>
          </a:lstStyle>
          <a:p>
            <a:r>
              <a:rPr lang="en-GB"/>
              <a:t>21 </a:t>
            </a:r>
            <a:r>
              <a:rPr lang="en-GB" err="1"/>
              <a:t>mei</a:t>
            </a:r>
            <a:endParaRPr lang="en-GB"/>
          </a:p>
          <a:p>
            <a:r>
              <a:rPr lang="en-GB"/>
              <a:t>9-12u</a:t>
            </a:r>
          </a:p>
          <a:p>
            <a:r>
              <a:rPr lang="en-GB" err="1"/>
              <a:t>Thematische</a:t>
            </a:r>
            <a:r>
              <a:rPr lang="en-GB"/>
              <a:t> </a:t>
            </a:r>
            <a:r>
              <a:rPr lang="en-GB" err="1"/>
              <a:t>werkgroep</a:t>
            </a:r>
            <a:r>
              <a:rPr lang="en-GB"/>
              <a:t> 3</a:t>
            </a:r>
            <a:endParaRPr/>
          </a:p>
        </p:txBody>
      </p:sp>
      <p:sp>
        <p:nvSpPr>
          <p:cNvPr id="1078" name="Google Shape;1078;p34"/>
          <p:cNvSpPr txBox="1"/>
          <p:nvPr/>
        </p:nvSpPr>
        <p:spPr>
          <a:xfrm>
            <a:off x="4526484" y="3711044"/>
            <a:ext cx="9843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9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9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950" b="1">
                <a:solidFill>
                  <a:schemeClr val="dk1"/>
                </a:solidFill>
              </a:rPr>
              <a:t>17 </a:t>
            </a:r>
            <a:r>
              <a:rPr lang="en-GB" sz="950" b="1" err="1">
                <a:solidFill>
                  <a:schemeClr val="dk1"/>
                </a:solidFill>
              </a:rPr>
              <a:t>juni</a:t>
            </a:r>
            <a:r>
              <a:rPr lang="en-GB" sz="950" b="1">
                <a:solidFill>
                  <a:schemeClr val="dk1"/>
                </a:solidFill>
              </a:rPr>
              <a:t> 9-12u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GB" sz="9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34"/>
          <p:cNvSpPr txBox="1"/>
          <p:nvPr/>
        </p:nvSpPr>
        <p:spPr>
          <a:xfrm>
            <a:off x="7142831" y="3241162"/>
            <a:ext cx="723300" cy="2019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4"/>
          <p:cNvSpPr txBox="1"/>
          <p:nvPr/>
        </p:nvSpPr>
        <p:spPr>
          <a:xfrm>
            <a:off x="682725" y="3241162"/>
            <a:ext cx="723300" cy="2028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4"/>
          <p:cNvSpPr txBox="1"/>
          <p:nvPr/>
        </p:nvSpPr>
        <p:spPr>
          <a:xfrm>
            <a:off x="628647" y="882760"/>
            <a:ext cx="4778401" cy="54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n-GB" sz="11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 op </a:t>
            </a:r>
            <a:r>
              <a:rPr lang="en-GB" sz="11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dinsdag</a:t>
            </a:r>
            <a:r>
              <a:rPr lang="en-GB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/>
              <a:t>21</a:t>
            </a:r>
            <a:r>
              <a:rPr lang="en-GB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1" err="1"/>
              <a:t>mei</a:t>
            </a:r>
            <a:r>
              <a:rPr lang="en-GB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100" b="1"/>
              <a:t>09u00 </a:t>
            </a:r>
            <a:r>
              <a:rPr lang="en-GB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1100" b="1"/>
              <a:t>12u00 </a:t>
            </a:r>
            <a:endParaRPr lang="en-GB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1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Schrijf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 in via </a:t>
            </a:r>
            <a:r>
              <a:rPr lang="en-GB" sz="11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link: </a:t>
            </a:r>
            <a:r>
              <a:rPr lang="en-GB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textRoundtripDataId="0"/>
                  </a:ext>
                </a:extLst>
              </a:rPr>
              <a:t>3</a:t>
            </a:r>
            <a:r>
              <a:rPr lang="en-GB" sz="1100" u="sng">
                <a:solidFill>
                  <a:schemeClr val="hlink"/>
                </a:solidFill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textRoundtripDataId="0"/>
                  </a:ext>
                </a:extLst>
              </a:rPr>
              <a:t>d</a:t>
            </a:r>
            <a:r>
              <a:rPr lang="en-GB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textRoundtripDataId="0"/>
                  </a:ext>
                </a:extLst>
              </a:rPr>
              <a:t>e </a:t>
            </a:r>
            <a:r>
              <a:rPr lang="en-GB" sz="1100" b="0" i="0" u="sng" strike="noStrike" cap="none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textRoundtripDataId="0"/>
                  </a:ext>
                </a:extLst>
              </a:rPr>
              <a:t>thematische</a:t>
            </a:r>
            <a:r>
              <a:rPr lang="en-GB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textRoundtripDataId="0"/>
                  </a:ext>
                </a:extLst>
              </a:rPr>
              <a:t> </a:t>
            </a:r>
            <a:r>
              <a:rPr lang="en-GB" sz="1100" b="0" i="0" u="sng" strike="noStrike" cap="none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:lc="http://schemas.openxmlformats.org/drawingml/2006/lockedCanvas" textRoundtripDataId="0"/>
                  </a:ext>
                </a:extLst>
              </a:rPr>
              <a:t>werkgroep</a:t>
            </a:r>
            <a:endParaRPr lang="en-GB" sz="10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34"/>
          <p:cNvSpPr/>
          <p:nvPr/>
        </p:nvSpPr>
        <p:spPr>
          <a:xfrm rot="5400000">
            <a:off x="8451710" y="3182683"/>
            <a:ext cx="399600" cy="138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34" descr="Daily calenda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0191" y="103858"/>
            <a:ext cx="620072" cy="6200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75;p34">
            <a:extLst>
              <a:ext uri="{FF2B5EF4-FFF2-40B4-BE49-F238E27FC236}">
                <a16:creationId xmlns:a16="http://schemas.microsoft.com/office/drawing/2014/main" id="{A3DE35C5-7CD5-3FEB-7FF9-DC01274612BC}"/>
              </a:ext>
            </a:extLst>
          </p:cNvPr>
          <p:cNvSpPr txBox="1"/>
          <p:nvPr/>
        </p:nvSpPr>
        <p:spPr>
          <a:xfrm>
            <a:off x="7860394" y="3241162"/>
            <a:ext cx="723300" cy="2019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9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g279126f208c_0_4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g279126f208c_0_433"/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g279126f208c_0_433"/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… toevoegen?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g279126f208c_0_433"/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g279126f208c_0_433"/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6"/>
          <p:cNvSpPr txBox="1"/>
          <p:nvPr/>
        </p:nvSpPr>
        <p:spPr>
          <a:xfrm>
            <a:off x="689075" y="1346463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2273027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 sz="3600">
              <a:solidFill>
                <a:schemeClr val="dk1"/>
              </a:solidFill>
            </a:endParaRPr>
          </a:p>
        </p:txBody>
      </p:sp>
      <p:sp>
        <p:nvSpPr>
          <p:cNvPr id="785" name="Google Shape;785;p36"/>
          <p:cNvSpPr txBox="1"/>
          <p:nvPr/>
        </p:nvSpPr>
        <p:spPr>
          <a:xfrm>
            <a:off x="689075" y="2439475"/>
            <a:ext cx="37662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600">
                <a:solidFill>
                  <a:schemeClr val="dk1"/>
                </a:solidFill>
              </a:rPr>
              <a:t>Feedback </a:t>
            </a:r>
            <a:r>
              <a:rPr lang="en-GB" sz="1600" err="1">
                <a:solidFill>
                  <a:schemeClr val="dk1"/>
                </a:solidFill>
              </a:rPr>
              <a:t>kan</a:t>
            </a:r>
            <a:r>
              <a:rPr lang="en-GB" sz="1600">
                <a:solidFill>
                  <a:schemeClr val="dk1"/>
                </a:solidFill>
              </a:rPr>
              <a:t> per e-mail </a:t>
            </a:r>
            <a:r>
              <a:rPr lang="en-GB" sz="1600" err="1">
                <a:solidFill>
                  <a:schemeClr val="dk1"/>
                </a:solidFill>
              </a:rPr>
              <a:t>worden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err="1">
                <a:solidFill>
                  <a:schemeClr val="dk1"/>
                </a:solidFill>
              </a:rPr>
              <a:t>gegeven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err="1">
                <a:solidFill>
                  <a:schemeClr val="dk1"/>
                </a:solidFill>
              </a:rPr>
              <a:t>aan</a:t>
            </a:r>
            <a:r>
              <a:rPr lang="en-GB" sz="1600">
                <a:solidFill>
                  <a:schemeClr val="dk1"/>
                </a:solidFill>
              </a:rPr>
              <a:t> de </a:t>
            </a:r>
            <a:r>
              <a:rPr lang="en-GB" sz="1600" err="1">
                <a:solidFill>
                  <a:schemeClr val="dk1"/>
                </a:solidFill>
              </a:rPr>
              <a:t>volgende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err="1">
                <a:solidFill>
                  <a:schemeClr val="dk1"/>
                </a:solidFill>
              </a:rPr>
              <a:t>personen</a:t>
            </a:r>
            <a:r>
              <a:rPr lang="en-GB" sz="1600">
                <a:solidFill>
                  <a:schemeClr val="dk1"/>
                </a:solidFill>
              </a:rPr>
              <a:t>:</a:t>
            </a:r>
            <a:endParaRPr/>
          </a:p>
          <a:p>
            <a:pPr marL="285743" indent="-279393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digitaal.vlaanderen@vlaanderen.be</a:t>
            </a:r>
            <a:endParaRPr sz="1500">
              <a:solidFill>
                <a:schemeClr val="dk1"/>
              </a:solidFill>
            </a:endParaRPr>
          </a:p>
          <a:p>
            <a:pPr marL="285743" indent="-279393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</a:rPr>
              <a:t>isabaut.martens@vlaanderen.be​</a:t>
            </a:r>
          </a:p>
          <a:p>
            <a:pPr marL="285743" indent="-279393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william.verbeeck@vlaanderen.be</a:t>
            </a:r>
            <a:endParaRPr lang="en-GB" sz="1500" u="sng">
              <a:solidFill>
                <a:schemeClr val="hlink"/>
              </a:solidFill>
            </a:endParaRPr>
          </a:p>
          <a:p>
            <a:pPr marL="285743" indent="-279393"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</a:rPr>
              <a:t>eva.robbrecht@vlaanderen.be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86" name="Google Shape;786;p36"/>
          <p:cNvSpPr txBox="1"/>
          <p:nvPr/>
        </p:nvSpPr>
        <p:spPr>
          <a:xfrm>
            <a:off x="4950299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/>
          </a:p>
        </p:txBody>
      </p:sp>
      <p:pic>
        <p:nvPicPr>
          <p:cNvPr id="787" name="Google Shape;78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4653" y="1522122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6"/>
          <p:cNvSpPr txBox="1"/>
          <p:nvPr/>
        </p:nvSpPr>
        <p:spPr>
          <a:xfrm>
            <a:off x="5114250" y="2104576"/>
            <a:ext cx="3401100" cy="1785064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-GB" sz="1600">
                <a:solidFill>
                  <a:schemeClr val="lt1"/>
                </a:solidFill>
              </a:rPr>
              <a:t>Feedback/input </a:t>
            </a:r>
            <a:r>
              <a:rPr lang="en-GB" sz="1600" err="1">
                <a:solidFill>
                  <a:schemeClr val="lt1"/>
                </a:solidFill>
              </a:rPr>
              <a:t>kan</a:t>
            </a: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 err="1">
                <a:solidFill>
                  <a:schemeClr val="lt1"/>
                </a:solidFill>
              </a:rPr>
              <a:t>gegeven</a:t>
            </a: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 err="1">
                <a:solidFill>
                  <a:schemeClr val="lt1"/>
                </a:solidFill>
              </a:rPr>
              <a:t>worden</a:t>
            </a:r>
            <a:r>
              <a:rPr lang="en-GB" sz="1600">
                <a:solidFill>
                  <a:schemeClr val="lt1"/>
                </a:solidFill>
              </a:rPr>
              <a:t> via GitHub: </a:t>
            </a:r>
            <a:endParaRPr sz="1600">
              <a:solidFill>
                <a:schemeClr val="lt1"/>
              </a:solidFill>
            </a:endParaRPr>
          </a:p>
          <a:p>
            <a:pPr>
              <a:buClr>
                <a:srgbClr val="000000"/>
              </a:buClr>
              <a:buSzPts val="1600"/>
            </a:pPr>
            <a:endParaRPr sz="1600">
              <a:solidFill>
                <a:schemeClr val="lt1"/>
              </a:solidFill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GB" sz="1500" u="sng">
                <a:solidFill>
                  <a:schemeClr val="hlink"/>
                </a:solidFill>
                <a:hlinkClick r:id="rId6"/>
              </a:rPr>
              <a:t>https://github.com/Informatievlaanderen/OSLOthema-DigitaleWatermeter</a:t>
            </a:r>
            <a:endParaRPr lang="en-GB" sz="1500" u="sng">
              <a:solidFill>
                <a:schemeClr val="hlink"/>
              </a:solidFill>
            </a:endParaRPr>
          </a:p>
          <a:p>
            <a:pPr>
              <a:buClr>
                <a:srgbClr val="000000"/>
              </a:buClr>
              <a:buSzPts val="1600"/>
            </a:pPr>
            <a:endParaRPr sz="1600">
              <a:solidFill>
                <a:schemeClr val="lt1"/>
              </a:solidFill>
            </a:endParaRPr>
          </a:p>
          <a:p>
            <a:pPr>
              <a:buClr>
                <a:srgbClr val="000000"/>
              </a:buClr>
              <a:buSzPts val="1600"/>
            </a:pPr>
            <a:r>
              <a:rPr lang="en-GB" sz="1600">
                <a:solidFill>
                  <a:schemeClr val="lt1"/>
                </a:solidFill>
              </a:rPr>
              <a:t>Via het </a:t>
            </a:r>
            <a:r>
              <a:rPr lang="en-GB" sz="1600" err="1">
                <a:solidFill>
                  <a:schemeClr val="lt1"/>
                </a:solidFill>
              </a:rPr>
              <a:t>aanmaken</a:t>
            </a:r>
            <a:r>
              <a:rPr lang="en-GB" sz="1600">
                <a:solidFill>
                  <a:schemeClr val="lt1"/>
                </a:solidFill>
              </a:rPr>
              <a:t> van </a:t>
            </a:r>
            <a:r>
              <a:rPr lang="en-GB" sz="1600" b="1">
                <a:solidFill>
                  <a:schemeClr val="lt1"/>
                </a:solidFill>
              </a:rPr>
              <a:t>issues</a:t>
            </a:r>
            <a:endParaRPr b="1"/>
          </a:p>
        </p:txBody>
      </p:sp>
      <p:sp>
        <p:nvSpPr>
          <p:cNvPr id="789" name="Google Shape;789;p36"/>
          <p:cNvSpPr txBox="1"/>
          <p:nvPr/>
        </p:nvSpPr>
        <p:spPr>
          <a:xfrm>
            <a:off x="628651" y="2899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GB" sz="3200" b="1"/>
              <a:t>Feedback &amp; </a:t>
            </a:r>
            <a:r>
              <a:rPr lang="en-GB" sz="3200" b="1" err="1"/>
              <a:t>Samenwerking</a:t>
            </a:r>
            <a:r>
              <a:rPr lang="en-GB" sz="3200" b="1"/>
              <a:t> OSLO</a:t>
            </a:r>
            <a:endParaRPr sz="3200"/>
          </a:p>
        </p:txBody>
      </p:sp>
      <p:sp>
        <p:nvSpPr>
          <p:cNvPr id="790" name="Google Shape;790;p36"/>
          <p:cNvSpPr/>
          <p:nvPr/>
        </p:nvSpPr>
        <p:spPr>
          <a:xfrm>
            <a:off x="573606" y="4385734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279126f208c_0_44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g279126f208c_0_44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g279126f208c_0_44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Bedankt!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4" name="Google Shape;3694;g279126f208c_0_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D2DC7-DEA5-EE7C-C14B-BADADA0A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83" y="226824"/>
            <a:ext cx="5656537" cy="527700"/>
          </a:xfr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-US" sz="3200" b="1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Vlaamse</a:t>
            </a:r>
            <a:r>
              <a:rPr lang="en-US" sz="3200" b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 Smart Data Space</a:t>
            </a:r>
          </a:p>
        </p:txBody>
      </p:sp>
      <p:pic>
        <p:nvPicPr>
          <p:cNvPr id="10" name="Picture 9" descr="A diagram of data space&#10;&#10;Description automatically generated">
            <a:extLst>
              <a:ext uri="{FF2B5EF4-FFF2-40B4-BE49-F238E27FC236}">
                <a16:creationId xmlns:a16="http://schemas.microsoft.com/office/drawing/2014/main" id="{F0408412-7249-3105-B4F8-17274C1E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6" y="954805"/>
            <a:ext cx="7057969" cy="39618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C61649-BBD5-49B9-7CB8-75BF01527DE1}"/>
              </a:ext>
            </a:extLst>
          </p:cNvPr>
          <p:cNvSpPr/>
          <p:nvPr/>
        </p:nvSpPr>
        <p:spPr>
          <a:xfrm>
            <a:off x="2783764" y="1818043"/>
            <a:ext cx="1088990" cy="90989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8593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Claus Simon</DisplayName>
        <AccountId>3954</AccountId>
        <AccountType/>
      </UserInfo>
      <UserInfo>
        <DisplayName>Van Ackere Samuel</DisplayName>
        <AccountId>5185</AccountId>
        <AccountType/>
      </UserInfo>
      <UserInfo>
        <DisplayName>Verbeeck William</DisplayName>
        <AccountId>6069</AccountId>
        <AccountType/>
      </UserInfo>
      <UserInfo>
        <DisplayName>Vercauteren Laurens</DisplayName>
        <AccountId>2318</AccountId>
        <AccountType/>
      </UserInfo>
      <UserInfo>
        <DisplayName>Martens Isabaut</DisplayName>
        <AccountId>6295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3" ma:contentTypeDescription="Create a new document." ma:contentTypeScope="" ma:versionID="1130e86534d713d523efcecbbffa1ece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42270d1cb4c674c32b17caee095c08f5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1393F7-4914-49E6-981D-31FC498D52E7}">
  <ds:schemaRefs>
    <ds:schemaRef ds:uri="http://schemas.microsoft.com/office/2006/documentManagement/types"/>
    <ds:schemaRef ds:uri="http://purl.org/dc/elements/1.1/"/>
    <ds:schemaRef ds:uri="http://purl.org/dc/terms/"/>
    <ds:schemaRef ds:uri="d8af5a5f-e2e6-468c-9f28-f81d99523fed"/>
    <ds:schemaRef ds:uri="9a9ec0f0-7796-43d0-ac1f-4c8c46ee0bd1"/>
    <ds:schemaRef ds:uri="abd5de4e-6ecd-4522-a9f4-1c24c7648312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5E0414F-E67F-43E9-B4F4-ADF8FEDB4134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2FD7C6-A091-44F4-93AA-F7DCFF21631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3195</Words>
  <Application>Microsoft Office PowerPoint</Application>
  <PresentationFormat>On-screen Show (16:9)</PresentationFormat>
  <Paragraphs>966</Paragraphs>
  <Slides>87</Slides>
  <Notes>56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Proxima Nova</vt:lpstr>
      <vt:lpstr>Georgia</vt:lpstr>
      <vt:lpstr>Courier New</vt:lpstr>
      <vt:lpstr>Noto Sans Symbols</vt:lpstr>
      <vt:lpstr>Arial</vt:lpstr>
      <vt:lpstr>Calibri</vt:lpstr>
      <vt:lpstr>Proxima Nova Extrabold</vt:lpstr>
      <vt:lpstr>Proxima Nova Semibold</vt:lpstr>
      <vt:lpstr>4_Presentatie_verbeelding werkt - kopie</vt:lpstr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Wie-is-wie?</vt:lpstr>
      <vt:lpstr>PowerPoint Presentation</vt:lpstr>
      <vt:lpstr>PIO-traject Doelstellingen</vt:lpstr>
      <vt:lpstr>Vlaamse Smart Data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van model</vt:lpstr>
      <vt:lpstr>Update van model</vt:lpstr>
      <vt:lpstr>Onderdelen van het sneuvelmodel</vt:lpstr>
      <vt:lpstr>PowerPoint Presentation</vt:lpstr>
      <vt:lpstr>Voorbeeld: Individueel verbruik</vt:lpstr>
      <vt:lpstr>PowerPoint Presentation</vt:lpstr>
      <vt:lpstr>Update van model</vt:lpstr>
      <vt:lpstr>PowerPoint Presentation</vt:lpstr>
      <vt:lpstr>PowerPoint Presentation</vt:lpstr>
      <vt:lpstr>PowerPoint Presentation</vt:lpstr>
      <vt:lpstr>Fictief Voorbeeld: index</vt:lpstr>
      <vt:lpstr>PowerPoint Presentation</vt:lpstr>
      <vt:lpstr>Fictief voorbeeld: verbruikt volume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Onderdelen van het sneuvelmodel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Onderdelen van het sneuvelmodel</vt:lpstr>
      <vt:lpstr>PowerPoint Presentation</vt:lpstr>
      <vt:lpstr>Update van model</vt:lpstr>
      <vt:lpstr>PowerPoint Presentation</vt:lpstr>
      <vt:lpstr>PowerPoint Presentation</vt:lpstr>
      <vt:lpstr>Voorbeeld</vt:lpstr>
      <vt:lpstr>Voorbeeld</vt:lpstr>
      <vt:lpstr>Voorbeeld</vt:lpstr>
      <vt:lpstr>Drempelwaarden</vt:lpstr>
      <vt:lpstr>PowerPoint Presentation</vt:lpstr>
      <vt:lpstr>PowerPoint Presentation</vt:lpstr>
      <vt:lpstr>Onderdelen van het sneuvelmodel</vt:lpstr>
      <vt:lpstr>PowerPoint Presentation</vt:lpstr>
      <vt:lpstr>Meter / sensor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Alles gecoverd?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Verbeeck</dc:creator>
  <cp:lastModifiedBy>Robbrecht Eva</cp:lastModifiedBy>
  <cp:revision>2</cp:revision>
  <dcterms:modified xsi:type="dcterms:W3CDTF">2024-05-13T13:44:08Z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  <property fmtid="{D5CDD505-2E9C-101B-9397-08002B2CF9AE}" pid="4" name="Order">
    <vt:r8>1392400</vt:r8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_CopySource">
    <vt:lpwstr>https://vlaamseoverheid.sharepoint.com/sites/aiv/tfs/oslo/Shared Documents/2. Thematische trajecten/OSLO Digitale Watermeter (PIO)/5. Thematische werkgroep 1/20240415_ThematicWorkshop1_Powerpoint_OSLODigitaleWatermeter.pptx</vt:lpwstr>
  </property>
</Properties>
</file>